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76" r:id="rId2"/>
    <p:sldId id="269" r:id="rId3"/>
    <p:sldId id="270" r:id="rId4"/>
    <p:sldId id="271" r:id="rId5"/>
    <p:sldId id="273" r:id="rId6"/>
    <p:sldId id="265" r:id="rId7"/>
    <p:sldId id="259" r:id="rId8"/>
    <p:sldId id="277" r:id="rId9"/>
    <p:sldId id="278" r:id="rId10"/>
    <p:sldId id="267" r:id="rId11"/>
    <p:sldId id="281"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p:scale>
          <a:sx n="66" d="100"/>
          <a:sy n="66" d="100"/>
        </p:scale>
        <p:origin x="6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022E0-1346-499F-B4D0-126299B2E30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36DAC0B-929A-4D06-BB2D-8D811379D928}">
      <dgm:prSet custT="1"/>
      <dgm:spPr/>
      <dgm:t>
        <a:bodyPr/>
        <a:lstStyle/>
        <a:p>
          <a:r>
            <a:rPr lang="en-US" sz="1600" b="1">
              <a:latin typeface="Calibri" panose="020F0502020204030204" pitchFamily="34" charset="0"/>
              <a:cs typeface="Calibri" panose="020F0502020204030204" pitchFamily="34" charset="0"/>
            </a:rPr>
            <a:t>Autonomous vehicles</a:t>
          </a:r>
        </a:p>
      </dgm:t>
    </dgm:pt>
    <dgm:pt modelId="{327D7EBF-2BAC-4A35-A80F-8BBF421A813E}" type="parTrans" cxnId="{676534C4-38BC-492A-B2EB-C6540F533BE0}">
      <dgm:prSet/>
      <dgm:spPr/>
      <dgm:t>
        <a:bodyPr/>
        <a:lstStyle/>
        <a:p>
          <a:endParaRPr lang="en-US" sz="1600" b="1">
            <a:latin typeface="Calibri" panose="020F0502020204030204" pitchFamily="34" charset="0"/>
            <a:cs typeface="Calibri" panose="020F0502020204030204" pitchFamily="34" charset="0"/>
          </a:endParaRPr>
        </a:p>
      </dgm:t>
    </dgm:pt>
    <dgm:pt modelId="{B94C3CAF-2536-4B60-967F-40A127B3DC6E}" type="sibTrans" cxnId="{676534C4-38BC-492A-B2EB-C6540F533BE0}">
      <dgm:prSet/>
      <dgm:spPr/>
      <dgm:t>
        <a:bodyPr/>
        <a:lstStyle/>
        <a:p>
          <a:endParaRPr lang="en-US" sz="1600" b="1">
            <a:latin typeface="Calibri" panose="020F0502020204030204" pitchFamily="34" charset="0"/>
            <a:cs typeface="Calibri" panose="020F0502020204030204" pitchFamily="34" charset="0"/>
          </a:endParaRPr>
        </a:p>
      </dgm:t>
    </dgm:pt>
    <dgm:pt modelId="{5644DBC3-97B1-4B06-B61E-573C1A99AAC9}">
      <dgm:prSet custT="1"/>
      <dgm:spPr/>
      <dgm:t>
        <a:bodyPr/>
        <a:lstStyle/>
        <a:p>
          <a:r>
            <a:rPr lang="en-US" sz="1600" b="1" dirty="0">
              <a:latin typeface="Calibri" panose="020F0502020204030204" pitchFamily="34" charset="0"/>
              <a:cs typeface="Calibri" panose="020F0502020204030204" pitchFamily="34" charset="0"/>
            </a:rPr>
            <a:t>Drones and robotic applications</a:t>
          </a:r>
        </a:p>
      </dgm:t>
    </dgm:pt>
    <dgm:pt modelId="{43054FA2-F164-4522-965D-FFD6A590B211}" type="parTrans" cxnId="{01CEC17B-6FC1-4014-9173-245DE6E8FC73}">
      <dgm:prSet/>
      <dgm:spPr/>
      <dgm:t>
        <a:bodyPr/>
        <a:lstStyle/>
        <a:p>
          <a:endParaRPr lang="en-US" sz="1600" b="1">
            <a:latin typeface="Calibri" panose="020F0502020204030204" pitchFamily="34" charset="0"/>
            <a:cs typeface="Calibri" panose="020F0502020204030204" pitchFamily="34" charset="0"/>
          </a:endParaRPr>
        </a:p>
      </dgm:t>
    </dgm:pt>
    <dgm:pt modelId="{FF8AA7F0-628D-44CA-B4D9-7E8D4D31E27F}" type="sibTrans" cxnId="{01CEC17B-6FC1-4014-9173-245DE6E8FC73}">
      <dgm:prSet/>
      <dgm:spPr/>
      <dgm:t>
        <a:bodyPr/>
        <a:lstStyle/>
        <a:p>
          <a:endParaRPr lang="en-US" sz="1600" b="1">
            <a:latin typeface="Calibri" panose="020F0502020204030204" pitchFamily="34" charset="0"/>
            <a:cs typeface="Calibri" panose="020F0502020204030204" pitchFamily="34" charset="0"/>
          </a:endParaRPr>
        </a:p>
      </dgm:t>
    </dgm:pt>
    <dgm:pt modelId="{1D8062D0-597F-416A-A906-11DED8565412}">
      <dgm:prSet custT="1"/>
      <dgm:spPr/>
      <dgm:t>
        <a:bodyPr/>
        <a:lstStyle/>
        <a:p>
          <a:r>
            <a:rPr lang="en-US" sz="1600" b="1">
              <a:latin typeface="Calibri" panose="020F0502020204030204" pitchFamily="34" charset="0"/>
              <a:cs typeface="Calibri" panose="020F0502020204030204" pitchFamily="34" charset="0"/>
            </a:rPr>
            <a:t>Health monitoring systems/telehealth</a:t>
          </a:r>
        </a:p>
      </dgm:t>
    </dgm:pt>
    <dgm:pt modelId="{75A3C821-FF28-4E78-AE50-F8796C3FDAD9}" type="parTrans" cxnId="{9538D678-0A61-4B7A-992A-FE84AC010806}">
      <dgm:prSet/>
      <dgm:spPr/>
      <dgm:t>
        <a:bodyPr/>
        <a:lstStyle/>
        <a:p>
          <a:endParaRPr lang="en-US" sz="1600" b="1">
            <a:latin typeface="Calibri" panose="020F0502020204030204" pitchFamily="34" charset="0"/>
            <a:cs typeface="Calibri" panose="020F0502020204030204" pitchFamily="34" charset="0"/>
          </a:endParaRPr>
        </a:p>
      </dgm:t>
    </dgm:pt>
    <dgm:pt modelId="{205C5869-A684-4DDE-B461-10FDE16D32A3}" type="sibTrans" cxnId="{9538D678-0A61-4B7A-992A-FE84AC010806}">
      <dgm:prSet/>
      <dgm:spPr/>
      <dgm:t>
        <a:bodyPr/>
        <a:lstStyle/>
        <a:p>
          <a:endParaRPr lang="en-US" sz="1600" b="1">
            <a:latin typeface="Calibri" panose="020F0502020204030204" pitchFamily="34" charset="0"/>
            <a:cs typeface="Calibri" panose="020F0502020204030204" pitchFamily="34" charset="0"/>
          </a:endParaRPr>
        </a:p>
      </dgm:t>
    </dgm:pt>
    <dgm:pt modelId="{E5948956-99CC-4332-B57D-147FAFF08B7E}">
      <dgm:prSet custT="1"/>
      <dgm:spPr/>
      <dgm:t>
        <a:bodyPr/>
        <a:lstStyle/>
        <a:p>
          <a:r>
            <a:rPr lang="en-US" sz="1600" b="1">
              <a:latin typeface="Calibri" panose="020F0502020204030204" pitchFamily="34" charset="0"/>
              <a:cs typeface="Calibri" panose="020F0502020204030204" pitchFamily="34" charset="0"/>
            </a:rPr>
            <a:t>Smart grid and metering</a:t>
          </a:r>
        </a:p>
      </dgm:t>
    </dgm:pt>
    <dgm:pt modelId="{8F1CBE80-5E06-4D42-93ED-6679BC8DA01C}" type="parTrans" cxnId="{A9E80CF9-F4DA-4D55-980E-6FF4E6ADB299}">
      <dgm:prSet/>
      <dgm:spPr/>
      <dgm:t>
        <a:bodyPr/>
        <a:lstStyle/>
        <a:p>
          <a:endParaRPr lang="en-US" sz="1600" b="1">
            <a:latin typeface="Calibri" panose="020F0502020204030204" pitchFamily="34" charset="0"/>
            <a:cs typeface="Calibri" panose="020F0502020204030204" pitchFamily="34" charset="0"/>
          </a:endParaRPr>
        </a:p>
      </dgm:t>
    </dgm:pt>
    <dgm:pt modelId="{A33E69AB-C21D-43D7-9154-3303B56D16B5}" type="sibTrans" cxnId="{A9E80CF9-F4DA-4D55-980E-6FF4E6ADB299}">
      <dgm:prSet/>
      <dgm:spPr/>
      <dgm:t>
        <a:bodyPr/>
        <a:lstStyle/>
        <a:p>
          <a:endParaRPr lang="en-US" sz="1600" b="1">
            <a:latin typeface="Calibri" panose="020F0502020204030204" pitchFamily="34" charset="0"/>
            <a:cs typeface="Calibri" panose="020F0502020204030204" pitchFamily="34" charset="0"/>
          </a:endParaRPr>
        </a:p>
      </dgm:t>
    </dgm:pt>
    <dgm:pt modelId="{3A060D30-9905-4ADF-9877-9E45BF11E6F3}">
      <dgm:prSet custT="1"/>
      <dgm:spPr/>
      <dgm:t>
        <a:bodyPr/>
        <a:lstStyle/>
        <a:p>
          <a:r>
            <a:rPr lang="en-US" sz="1600" b="1">
              <a:latin typeface="Calibri" panose="020F0502020204030204" pitchFamily="34" charset="0"/>
              <a:cs typeface="Calibri" panose="020F0502020204030204" pitchFamily="34" charset="0"/>
            </a:rPr>
            <a:t>Intelligent transportation</a:t>
          </a:r>
        </a:p>
      </dgm:t>
    </dgm:pt>
    <dgm:pt modelId="{64731BAD-855E-4539-B97A-EEC737FF8D55}" type="parTrans" cxnId="{6893F97E-E1A0-49F8-95B6-659619002505}">
      <dgm:prSet/>
      <dgm:spPr/>
      <dgm:t>
        <a:bodyPr/>
        <a:lstStyle/>
        <a:p>
          <a:endParaRPr lang="en-US" sz="1600" b="1">
            <a:latin typeface="Calibri" panose="020F0502020204030204" pitchFamily="34" charset="0"/>
            <a:cs typeface="Calibri" panose="020F0502020204030204" pitchFamily="34" charset="0"/>
          </a:endParaRPr>
        </a:p>
      </dgm:t>
    </dgm:pt>
    <dgm:pt modelId="{9D76EC67-5C64-42B3-A729-B98B47C92932}" type="sibTrans" cxnId="{6893F97E-E1A0-49F8-95B6-659619002505}">
      <dgm:prSet/>
      <dgm:spPr/>
      <dgm:t>
        <a:bodyPr/>
        <a:lstStyle/>
        <a:p>
          <a:endParaRPr lang="en-US" sz="1600" b="1">
            <a:latin typeface="Calibri" panose="020F0502020204030204" pitchFamily="34" charset="0"/>
            <a:cs typeface="Calibri" panose="020F0502020204030204" pitchFamily="34" charset="0"/>
          </a:endParaRPr>
        </a:p>
      </dgm:t>
    </dgm:pt>
    <dgm:pt modelId="{AFFBADF1-C02C-4579-8FB4-A1AD1E676F9D}">
      <dgm:prSet custT="1"/>
      <dgm:spPr/>
      <dgm:t>
        <a:bodyPr/>
        <a:lstStyle/>
        <a:p>
          <a:r>
            <a:rPr lang="en-US" sz="1600" b="1">
              <a:latin typeface="Calibri" panose="020F0502020204030204" pitchFamily="34" charset="0"/>
              <a:cs typeface="Calibri" panose="020F0502020204030204" pitchFamily="34" charset="0"/>
            </a:rPr>
            <a:t>Factory automation</a:t>
          </a:r>
        </a:p>
      </dgm:t>
    </dgm:pt>
    <dgm:pt modelId="{9C1BCC8B-4339-440E-82A4-8383A878D30B}" type="parTrans" cxnId="{0872B6A9-A3CB-48FA-B27F-9D303A672095}">
      <dgm:prSet/>
      <dgm:spPr/>
      <dgm:t>
        <a:bodyPr/>
        <a:lstStyle/>
        <a:p>
          <a:endParaRPr lang="en-US" sz="1600" b="1">
            <a:latin typeface="Calibri" panose="020F0502020204030204" pitchFamily="34" charset="0"/>
            <a:cs typeface="Calibri" panose="020F0502020204030204" pitchFamily="34" charset="0"/>
          </a:endParaRPr>
        </a:p>
      </dgm:t>
    </dgm:pt>
    <dgm:pt modelId="{38E31CC7-5957-432F-809B-2C92BACE9BA0}" type="sibTrans" cxnId="{0872B6A9-A3CB-48FA-B27F-9D303A672095}">
      <dgm:prSet/>
      <dgm:spPr/>
      <dgm:t>
        <a:bodyPr/>
        <a:lstStyle/>
        <a:p>
          <a:endParaRPr lang="en-US" sz="1600" b="1">
            <a:latin typeface="Calibri" panose="020F0502020204030204" pitchFamily="34" charset="0"/>
            <a:cs typeface="Calibri" panose="020F0502020204030204" pitchFamily="34" charset="0"/>
          </a:endParaRPr>
        </a:p>
      </dgm:t>
    </dgm:pt>
    <dgm:pt modelId="{59D06BF6-8459-454C-80A4-A8AD4B48891C}">
      <dgm:prSet custT="1"/>
      <dgm:spPr/>
      <dgm:t>
        <a:bodyPr/>
        <a:lstStyle/>
        <a:p>
          <a:r>
            <a:rPr lang="en-US" sz="1600" b="1">
              <a:latin typeface="Calibri" panose="020F0502020204030204" pitchFamily="34" charset="0"/>
              <a:cs typeface="Calibri" panose="020F0502020204030204" pitchFamily="34" charset="0"/>
            </a:rPr>
            <a:t>Remote operation</a:t>
          </a:r>
        </a:p>
      </dgm:t>
    </dgm:pt>
    <dgm:pt modelId="{4AB7D93C-BF93-460E-80A4-B51C86BEA0CD}" type="parTrans" cxnId="{CDE1CB39-C52C-42DA-AA1E-A729B7C1B4E7}">
      <dgm:prSet/>
      <dgm:spPr/>
      <dgm:t>
        <a:bodyPr/>
        <a:lstStyle/>
        <a:p>
          <a:endParaRPr lang="en-US" sz="1600" b="1">
            <a:latin typeface="Calibri" panose="020F0502020204030204" pitchFamily="34" charset="0"/>
            <a:cs typeface="Calibri" panose="020F0502020204030204" pitchFamily="34" charset="0"/>
          </a:endParaRPr>
        </a:p>
      </dgm:t>
    </dgm:pt>
    <dgm:pt modelId="{C19B1C99-C035-4144-A3B8-2A7D29AEE1C8}" type="sibTrans" cxnId="{CDE1CB39-C52C-42DA-AA1E-A729B7C1B4E7}">
      <dgm:prSet/>
      <dgm:spPr/>
      <dgm:t>
        <a:bodyPr/>
        <a:lstStyle/>
        <a:p>
          <a:endParaRPr lang="en-US" sz="1600" b="1">
            <a:latin typeface="Calibri" panose="020F0502020204030204" pitchFamily="34" charset="0"/>
            <a:cs typeface="Calibri" panose="020F0502020204030204" pitchFamily="34" charset="0"/>
          </a:endParaRPr>
        </a:p>
      </dgm:t>
    </dgm:pt>
    <dgm:pt modelId="{D07621DB-4BBC-4902-8600-D495AC7A6A24}">
      <dgm:prSet custT="1"/>
      <dgm:spPr/>
      <dgm:t>
        <a:bodyPr/>
        <a:lstStyle/>
        <a:p>
          <a:r>
            <a:rPr lang="en-US" sz="1600" b="1">
              <a:latin typeface="Calibri" panose="020F0502020204030204" pitchFamily="34" charset="0"/>
              <a:cs typeface="Calibri" panose="020F0502020204030204" pitchFamily="34" charset="0"/>
            </a:rPr>
            <a:t>Self-driving cars</a:t>
          </a:r>
        </a:p>
      </dgm:t>
    </dgm:pt>
    <dgm:pt modelId="{824F2A5E-5C60-4B1C-851F-25E2AE1CE6C2}" type="parTrans" cxnId="{06FF0971-7E93-4A51-AFA3-2E9403A7F230}">
      <dgm:prSet/>
      <dgm:spPr/>
      <dgm:t>
        <a:bodyPr/>
        <a:lstStyle/>
        <a:p>
          <a:endParaRPr lang="en-US" sz="1600" b="1">
            <a:latin typeface="Calibri" panose="020F0502020204030204" pitchFamily="34" charset="0"/>
            <a:cs typeface="Calibri" panose="020F0502020204030204" pitchFamily="34" charset="0"/>
          </a:endParaRPr>
        </a:p>
      </dgm:t>
    </dgm:pt>
    <dgm:pt modelId="{C3419969-FCDD-4C88-B980-A872C1E5FF6D}" type="sibTrans" cxnId="{06FF0971-7E93-4A51-AFA3-2E9403A7F230}">
      <dgm:prSet/>
      <dgm:spPr/>
      <dgm:t>
        <a:bodyPr/>
        <a:lstStyle/>
        <a:p>
          <a:endParaRPr lang="en-US" sz="1600" b="1">
            <a:latin typeface="Calibri" panose="020F0502020204030204" pitchFamily="34" charset="0"/>
            <a:cs typeface="Calibri" panose="020F0502020204030204" pitchFamily="34" charset="0"/>
          </a:endParaRPr>
        </a:p>
      </dgm:t>
    </dgm:pt>
    <dgm:pt modelId="{6BED3E59-992D-4420-8C23-C849CC8E1438}">
      <dgm:prSet custT="1"/>
      <dgm:spPr/>
      <dgm:t>
        <a:bodyPr/>
        <a:lstStyle/>
        <a:p>
          <a:r>
            <a:rPr lang="en-US" sz="1600" b="1">
              <a:latin typeface="Calibri" panose="020F0502020204030204" pitchFamily="34" charset="0"/>
              <a:cs typeface="Calibri" panose="020F0502020204030204" pitchFamily="34" charset="0"/>
            </a:rPr>
            <a:t>Mission-critical services (security and safety)</a:t>
          </a:r>
        </a:p>
      </dgm:t>
    </dgm:pt>
    <dgm:pt modelId="{21C118C8-5FAB-4126-A47F-2CC1B2109556}" type="parTrans" cxnId="{45F71AE4-9D6E-4AAD-9D55-10D286FD727D}">
      <dgm:prSet/>
      <dgm:spPr/>
      <dgm:t>
        <a:bodyPr/>
        <a:lstStyle/>
        <a:p>
          <a:endParaRPr lang="en-US" sz="1600" b="1">
            <a:latin typeface="Calibri" panose="020F0502020204030204" pitchFamily="34" charset="0"/>
            <a:cs typeface="Calibri" panose="020F0502020204030204" pitchFamily="34" charset="0"/>
          </a:endParaRPr>
        </a:p>
      </dgm:t>
    </dgm:pt>
    <dgm:pt modelId="{D8C66E73-6F03-40A8-82D8-EE69C4FB16F1}" type="sibTrans" cxnId="{45F71AE4-9D6E-4AAD-9D55-10D286FD727D}">
      <dgm:prSet/>
      <dgm:spPr/>
      <dgm:t>
        <a:bodyPr/>
        <a:lstStyle/>
        <a:p>
          <a:endParaRPr lang="en-US" sz="1600" b="1">
            <a:latin typeface="Calibri" panose="020F0502020204030204" pitchFamily="34" charset="0"/>
            <a:cs typeface="Calibri" panose="020F0502020204030204" pitchFamily="34" charset="0"/>
          </a:endParaRPr>
        </a:p>
      </dgm:t>
    </dgm:pt>
    <dgm:pt modelId="{316C58B6-C29B-48B3-A74E-BBFAC924A085}">
      <dgm:prSet custT="1"/>
      <dgm:spPr/>
      <dgm:t>
        <a:bodyPr/>
        <a:lstStyle/>
        <a:p>
          <a:r>
            <a:rPr lang="en-US" sz="1600" b="1">
              <a:latin typeface="Calibri" panose="020F0502020204030204" pitchFamily="34" charset="0"/>
              <a:cs typeface="Calibri" panose="020F0502020204030204" pitchFamily="34" charset="0"/>
            </a:rPr>
            <a:t>High-definition real-time gaming</a:t>
          </a:r>
        </a:p>
      </dgm:t>
    </dgm:pt>
    <dgm:pt modelId="{C5DB0CA6-8EBF-4CD1-A414-6476036F973A}" type="parTrans" cxnId="{D1AEBC6D-E355-4888-B644-3FD5FFCC4ED9}">
      <dgm:prSet/>
      <dgm:spPr/>
      <dgm:t>
        <a:bodyPr/>
        <a:lstStyle/>
        <a:p>
          <a:endParaRPr lang="en-US" sz="1600" b="1">
            <a:latin typeface="Calibri" panose="020F0502020204030204" pitchFamily="34" charset="0"/>
            <a:cs typeface="Calibri" panose="020F0502020204030204" pitchFamily="34" charset="0"/>
          </a:endParaRPr>
        </a:p>
      </dgm:t>
    </dgm:pt>
    <dgm:pt modelId="{B9936CD0-0B3E-4AE0-B643-C57B5FFA879D}" type="sibTrans" cxnId="{D1AEBC6D-E355-4888-B644-3FD5FFCC4ED9}">
      <dgm:prSet/>
      <dgm:spPr/>
      <dgm:t>
        <a:bodyPr/>
        <a:lstStyle/>
        <a:p>
          <a:endParaRPr lang="en-US" sz="1600" b="1">
            <a:latin typeface="Calibri" panose="020F0502020204030204" pitchFamily="34" charset="0"/>
            <a:cs typeface="Calibri" panose="020F0502020204030204" pitchFamily="34" charset="0"/>
          </a:endParaRPr>
        </a:p>
      </dgm:t>
    </dgm:pt>
    <dgm:pt modelId="{8C0FCD46-4BDD-4708-96BC-CA2DF2D50D23}" type="pres">
      <dgm:prSet presAssocID="{384022E0-1346-499F-B4D0-126299B2E30B}" presName="diagram" presStyleCnt="0">
        <dgm:presLayoutVars>
          <dgm:dir/>
          <dgm:resizeHandles val="exact"/>
        </dgm:presLayoutVars>
      </dgm:prSet>
      <dgm:spPr/>
    </dgm:pt>
    <dgm:pt modelId="{86F43345-3D3E-4138-BEAE-660D9C125726}" type="pres">
      <dgm:prSet presAssocID="{936DAC0B-929A-4D06-BB2D-8D811379D928}" presName="node" presStyleLbl="node1" presStyleIdx="0" presStyleCnt="10">
        <dgm:presLayoutVars>
          <dgm:bulletEnabled val="1"/>
        </dgm:presLayoutVars>
      </dgm:prSet>
      <dgm:spPr/>
    </dgm:pt>
    <dgm:pt modelId="{5C3515B8-E0F2-475B-B7F5-FE22F968259D}" type="pres">
      <dgm:prSet presAssocID="{B94C3CAF-2536-4B60-967F-40A127B3DC6E}" presName="sibTrans" presStyleCnt="0"/>
      <dgm:spPr/>
    </dgm:pt>
    <dgm:pt modelId="{EE9E561A-CC3F-43C5-B2CF-017E7BA03492}" type="pres">
      <dgm:prSet presAssocID="{5644DBC3-97B1-4B06-B61E-573C1A99AAC9}" presName="node" presStyleLbl="node1" presStyleIdx="1" presStyleCnt="10">
        <dgm:presLayoutVars>
          <dgm:bulletEnabled val="1"/>
        </dgm:presLayoutVars>
      </dgm:prSet>
      <dgm:spPr/>
    </dgm:pt>
    <dgm:pt modelId="{FD7C1850-1F5C-4289-8BB4-3D3D8309245F}" type="pres">
      <dgm:prSet presAssocID="{FF8AA7F0-628D-44CA-B4D9-7E8D4D31E27F}" presName="sibTrans" presStyleCnt="0"/>
      <dgm:spPr/>
    </dgm:pt>
    <dgm:pt modelId="{684393AE-F6F6-4744-83F4-7F866676553B}" type="pres">
      <dgm:prSet presAssocID="{1D8062D0-597F-416A-A906-11DED8565412}" presName="node" presStyleLbl="node1" presStyleIdx="2" presStyleCnt="10">
        <dgm:presLayoutVars>
          <dgm:bulletEnabled val="1"/>
        </dgm:presLayoutVars>
      </dgm:prSet>
      <dgm:spPr/>
    </dgm:pt>
    <dgm:pt modelId="{8F69FCFD-CA1C-41C6-8E66-A79663311656}" type="pres">
      <dgm:prSet presAssocID="{205C5869-A684-4DDE-B461-10FDE16D32A3}" presName="sibTrans" presStyleCnt="0"/>
      <dgm:spPr/>
    </dgm:pt>
    <dgm:pt modelId="{7A3DFF5B-CAD1-400E-9FEE-28D943EAAF8A}" type="pres">
      <dgm:prSet presAssocID="{E5948956-99CC-4332-B57D-147FAFF08B7E}" presName="node" presStyleLbl="node1" presStyleIdx="3" presStyleCnt="10">
        <dgm:presLayoutVars>
          <dgm:bulletEnabled val="1"/>
        </dgm:presLayoutVars>
      </dgm:prSet>
      <dgm:spPr/>
    </dgm:pt>
    <dgm:pt modelId="{B2FA4F8D-BE74-499D-8340-5DAE1A8334EB}" type="pres">
      <dgm:prSet presAssocID="{A33E69AB-C21D-43D7-9154-3303B56D16B5}" presName="sibTrans" presStyleCnt="0"/>
      <dgm:spPr/>
    </dgm:pt>
    <dgm:pt modelId="{43EC77D6-73AC-42AE-972D-F2A9831425C8}" type="pres">
      <dgm:prSet presAssocID="{3A060D30-9905-4ADF-9877-9E45BF11E6F3}" presName="node" presStyleLbl="node1" presStyleIdx="4" presStyleCnt="10">
        <dgm:presLayoutVars>
          <dgm:bulletEnabled val="1"/>
        </dgm:presLayoutVars>
      </dgm:prSet>
      <dgm:spPr/>
    </dgm:pt>
    <dgm:pt modelId="{D946575F-84B4-4236-BA55-4FF0220F1415}" type="pres">
      <dgm:prSet presAssocID="{9D76EC67-5C64-42B3-A729-B98B47C92932}" presName="sibTrans" presStyleCnt="0"/>
      <dgm:spPr/>
    </dgm:pt>
    <dgm:pt modelId="{BA08B59F-9581-4305-A4BA-65BE6BD44A94}" type="pres">
      <dgm:prSet presAssocID="{AFFBADF1-C02C-4579-8FB4-A1AD1E676F9D}" presName="node" presStyleLbl="node1" presStyleIdx="5" presStyleCnt="10">
        <dgm:presLayoutVars>
          <dgm:bulletEnabled val="1"/>
        </dgm:presLayoutVars>
      </dgm:prSet>
      <dgm:spPr/>
    </dgm:pt>
    <dgm:pt modelId="{6653F2FF-58C8-4425-8F2D-1F7282BA4295}" type="pres">
      <dgm:prSet presAssocID="{38E31CC7-5957-432F-809B-2C92BACE9BA0}" presName="sibTrans" presStyleCnt="0"/>
      <dgm:spPr/>
    </dgm:pt>
    <dgm:pt modelId="{2D9ADA6F-3924-4416-A3E6-47CBA694018E}" type="pres">
      <dgm:prSet presAssocID="{59D06BF6-8459-454C-80A4-A8AD4B48891C}" presName="node" presStyleLbl="node1" presStyleIdx="6" presStyleCnt="10">
        <dgm:presLayoutVars>
          <dgm:bulletEnabled val="1"/>
        </dgm:presLayoutVars>
      </dgm:prSet>
      <dgm:spPr/>
    </dgm:pt>
    <dgm:pt modelId="{8C6DD9CC-D1EB-4FB5-ABC1-FBF1E1C19CFB}" type="pres">
      <dgm:prSet presAssocID="{C19B1C99-C035-4144-A3B8-2A7D29AEE1C8}" presName="sibTrans" presStyleCnt="0"/>
      <dgm:spPr/>
    </dgm:pt>
    <dgm:pt modelId="{0559D0CB-43A9-4604-952B-ECAFC76A1359}" type="pres">
      <dgm:prSet presAssocID="{D07621DB-4BBC-4902-8600-D495AC7A6A24}" presName="node" presStyleLbl="node1" presStyleIdx="7" presStyleCnt="10">
        <dgm:presLayoutVars>
          <dgm:bulletEnabled val="1"/>
        </dgm:presLayoutVars>
      </dgm:prSet>
      <dgm:spPr/>
    </dgm:pt>
    <dgm:pt modelId="{B013765A-E26A-4738-B2D3-3801930184E3}" type="pres">
      <dgm:prSet presAssocID="{C3419969-FCDD-4C88-B980-A872C1E5FF6D}" presName="sibTrans" presStyleCnt="0"/>
      <dgm:spPr/>
    </dgm:pt>
    <dgm:pt modelId="{1A7C2A2B-32E9-449F-AC11-CED3BF7BEDD1}" type="pres">
      <dgm:prSet presAssocID="{6BED3E59-992D-4420-8C23-C849CC8E1438}" presName="node" presStyleLbl="node1" presStyleIdx="8" presStyleCnt="10">
        <dgm:presLayoutVars>
          <dgm:bulletEnabled val="1"/>
        </dgm:presLayoutVars>
      </dgm:prSet>
      <dgm:spPr/>
    </dgm:pt>
    <dgm:pt modelId="{0CD8963C-B609-48A1-974B-105F87638A1E}" type="pres">
      <dgm:prSet presAssocID="{D8C66E73-6F03-40A8-82D8-EE69C4FB16F1}" presName="sibTrans" presStyleCnt="0"/>
      <dgm:spPr/>
    </dgm:pt>
    <dgm:pt modelId="{CA998E9D-1C50-4B3F-A1A1-DC1836029A3F}" type="pres">
      <dgm:prSet presAssocID="{316C58B6-C29B-48B3-A74E-BBFAC924A085}" presName="node" presStyleLbl="node1" presStyleIdx="9" presStyleCnt="10">
        <dgm:presLayoutVars>
          <dgm:bulletEnabled val="1"/>
        </dgm:presLayoutVars>
      </dgm:prSet>
      <dgm:spPr/>
    </dgm:pt>
  </dgm:ptLst>
  <dgm:cxnLst>
    <dgm:cxn modelId="{D52F750D-5727-41D4-AE40-D9D4ACE03378}" type="presOf" srcId="{D07621DB-4BBC-4902-8600-D495AC7A6A24}" destId="{0559D0CB-43A9-4604-952B-ECAFC76A1359}" srcOrd="0" destOrd="0" presId="urn:microsoft.com/office/officeart/2005/8/layout/default"/>
    <dgm:cxn modelId="{911EA321-CEC2-45B8-995D-0240FE4AF828}" type="presOf" srcId="{AFFBADF1-C02C-4579-8FB4-A1AD1E676F9D}" destId="{BA08B59F-9581-4305-A4BA-65BE6BD44A94}" srcOrd="0" destOrd="0" presId="urn:microsoft.com/office/officeart/2005/8/layout/default"/>
    <dgm:cxn modelId="{81AFA025-D74B-490D-A836-7B8C7865EDF2}" type="presOf" srcId="{E5948956-99CC-4332-B57D-147FAFF08B7E}" destId="{7A3DFF5B-CAD1-400E-9FEE-28D943EAAF8A}" srcOrd="0" destOrd="0" presId="urn:microsoft.com/office/officeart/2005/8/layout/default"/>
    <dgm:cxn modelId="{13C4672C-0044-4D25-8B82-31FF964701C5}" type="presOf" srcId="{936DAC0B-929A-4D06-BB2D-8D811379D928}" destId="{86F43345-3D3E-4138-BEAE-660D9C125726}" srcOrd="0" destOrd="0" presId="urn:microsoft.com/office/officeart/2005/8/layout/default"/>
    <dgm:cxn modelId="{0026442D-7B00-4552-ADBD-BD92C2E8169F}" type="presOf" srcId="{316C58B6-C29B-48B3-A74E-BBFAC924A085}" destId="{CA998E9D-1C50-4B3F-A1A1-DC1836029A3F}" srcOrd="0" destOrd="0" presId="urn:microsoft.com/office/officeart/2005/8/layout/default"/>
    <dgm:cxn modelId="{68154737-137C-45AC-AC75-032A242E6B83}" type="presOf" srcId="{3A060D30-9905-4ADF-9877-9E45BF11E6F3}" destId="{43EC77D6-73AC-42AE-972D-F2A9831425C8}" srcOrd="0" destOrd="0" presId="urn:microsoft.com/office/officeart/2005/8/layout/default"/>
    <dgm:cxn modelId="{CDE1CB39-C52C-42DA-AA1E-A729B7C1B4E7}" srcId="{384022E0-1346-499F-B4D0-126299B2E30B}" destId="{59D06BF6-8459-454C-80A4-A8AD4B48891C}" srcOrd="6" destOrd="0" parTransId="{4AB7D93C-BF93-460E-80A4-B51C86BEA0CD}" sibTransId="{C19B1C99-C035-4144-A3B8-2A7D29AEE1C8}"/>
    <dgm:cxn modelId="{5D47D947-74F4-4E58-93EE-B58DACE31D67}" type="presOf" srcId="{6BED3E59-992D-4420-8C23-C849CC8E1438}" destId="{1A7C2A2B-32E9-449F-AC11-CED3BF7BEDD1}" srcOrd="0" destOrd="0" presId="urn:microsoft.com/office/officeart/2005/8/layout/default"/>
    <dgm:cxn modelId="{D1AEBC6D-E355-4888-B644-3FD5FFCC4ED9}" srcId="{384022E0-1346-499F-B4D0-126299B2E30B}" destId="{316C58B6-C29B-48B3-A74E-BBFAC924A085}" srcOrd="9" destOrd="0" parTransId="{C5DB0CA6-8EBF-4CD1-A414-6476036F973A}" sibTransId="{B9936CD0-0B3E-4AE0-B643-C57B5FFA879D}"/>
    <dgm:cxn modelId="{06FF0971-7E93-4A51-AFA3-2E9403A7F230}" srcId="{384022E0-1346-499F-B4D0-126299B2E30B}" destId="{D07621DB-4BBC-4902-8600-D495AC7A6A24}" srcOrd="7" destOrd="0" parTransId="{824F2A5E-5C60-4B1C-851F-25E2AE1CE6C2}" sibTransId="{C3419969-FCDD-4C88-B980-A872C1E5FF6D}"/>
    <dgm:cxn modelId="{9538D678-0A61-4B7A-992A-FE84AC010806}" srcId="{384022E0-1346-499F-B4D0-126299B2E30B}" destId="{1D8062D0-597F-416A-A906-11DED8565412}" srcOrd="2" destOrd="0" parTransId="{75A3C821-FF28-4E78-AE50-F8796C3FDAD9}" sibTransId="{205C5869-A684-4DDE-B461-10FDE16D32A3}"/>
    <dgm:cxn modelId="{01CEC17B-6FC1-4014-9173-245DE6E8FC73}" srcId="{384022E0-1346-499F-B4D0-126299B2E30B}" destId="{5644DBC3-97B1-4B06-B61E-573C1A99AAC9}" srcOrd="1" destOrd="0" parTransId="{43054FA2-F164-4522-965D-FFD6A590B211}" sibTransId="{FF8AA7F0-628D-44CA-B4D9-7E8D4D31E27F}"/>
    <dgm:cxn modelId="{6893F97E-E1A0-49F8-95B6-659619002505}" srcId="{384022E0-1346-499F-B4D0-126299B2E30B}" destId="{3A060D30-9905-4ADF-9877-9E45BF11E6F3}" srcOrd="4" destOrd="0" parTransId="{64731BAD-855E-4539-B97A-EEC737FF8D55}" sibTransId="{9D76EC67-5C64-42B3-A729-B98B47C92932}"/>
    <dgm:cxn modelId="{416EB0A9-92C0-47CA-9C26-F78C8BCBA413}" type="presOf" srcId="{59D06BF6-8459-454C-80A4-A8AD4B48891C}" destId="{2D9ADA6F-3924-4416-A3E6-47CBA694018E}" srcOrd="0" destOrd="0" presId="urn:microsoft.com/office/officeart/2005/8/layout/default"/>
    <dgm:cxn modelId="{0872B6A9-A3CB-48FA-B27F-9D303A672095}" srcId="{384022E0-1346-499F-B4D0-126299B2E30B}" destId="{AFFBADF1-C02C-4579-8FB4-A1AD1E676F9D}" srcOrd="5" destOrd="0" parTransId="{9C1BCC8B-4339-440E-82A4-8383A878D30B}" sibTransId="{38E31CC7-5957-432F-809B-2C92BACE9BA0}"/>
    <dgm:cxn modelId="{1B1907BA-CDEA-4AB1-BA11-CA42BAB705DC}" type="presOf" srcId="{5644DBC3-97B1-4B06-B61E-573C1A99AAC9}" destId="{EE9E561A-CC3F-43C5-B2CF-017E7BA03492}" srcOrd="0" destOrd="0" presId="urn:microsoft.com/office/officeart/2005/8/layout/default"/>
    <dgm:cxn modelId="{676534C4-38BC-492A-B2EB-C6540F533BE0}" srcId="{384022E0-1346-499F-B4D0-126299B2E30B}" destId="{936DAC0B-929A-4D06-BB2D-8D811379D928}" srcOrd="0" destOrd="0" parTransId="{327D7EBF-2BAC-4A35-A80F-8BBF421A813E}" sibTransId="{B94C3CAF-2536-4B60-967F-40A127B3DC6E}"/>
    <dgm:cxn modelId="{1A070FC8-E0C9-4286-96EF-87EAA61DBA61}" type="presOf" srcId="{384022E0-1346-499F-B4D0-126299B2E30B}" destId="{8C0FCD46-4BDD-4708-96BC-CA2DF2D50D23}" srcOrd="0" destOrd="0" presId="urn:microsoft.com/office/officeart/2005/8/layout/default"/>
    <dgm:cxn modelId="{1ABACDDE-5FD0-46EB-8F89-047B2C125503}" type="presOf" srcId="{1D8062D0-597F-416A-A906-11DED8565412}" destId="{684393AE-F6F6-4744-83F4-7F866676553B}" srcOrd="0" destOrd="0" presId="urn:microsoft.com/office/officeart/2005/8/layout/default"/>
    <dgm:cxn modelId="{45F71AE4-9D6E-4AAD-9D55-10D286FD727D}" srcId="{384022E0-1346-499F-B4D0-126299B2E30B}" destId="{6BED3E59-992D-4420-8C23-C849CC8E1438}" srcOrd="8" destOrd="0" parTransId="{21C118C8-5FAB-4126-A47F-2CC1B2109556}" sibTransId="{D8C66E73-6F03-40A8-82D8-EE69C4FB16F1}"/>
    <dgm:cxn modelId="{A9E80CF9-F4DA-4D55-980E-6FF4E6ADB299}" srcId="{384022E0-1346-499F-B4D0-126299B2E30B}" destId="{E5948956-99CC-4332-B57D-147FAFF08B7E}" srcOrd="3" destOrd="0" parTransId="{8F1CBE80-5E06-4D42-93ED-6679BC8DA01C}" sibTransId="{A33E69AB-C21D-43D7-9154-3303B56D16B5}"/>
    <dgm:cxn modelId="{FCDED594-75D0-46B5-8302-C45B39164ECE}" type="presParOf" srcId="{8C0FCD46-4BDD-4708-96BC-CA2DF2D50D23}" destId="{86F43345-3D3E-4138-BEAE-660D9C125726}" srcOrd="0" destOrd="0" presId="urn:microsoft.com/office/officeart/2005/8/layout/default"/>
    <dgm:cxn modelId="{AC064F67-D1F2-47CF-84DB-AC61A21C63D7}" type="presParOf" srcId="{8C0FCD46-4BDD-4708-96BC-CA2DF2D50D23}" destId="{5C3515B8-E0F2-475B-B7F5-FE22F968259D}" srcOrd="1" destOrd="0" presId="urn:microsoft.com/office/officeart/2005/8/layout/default"/>
    <dgm:cxn modelId="{1C3DE9C8-6F5A-4C58-9D5B-DFC36F83D2A6}" type="presParOf" srcId="{8C0FCD46-4BDD-4708-96BC-CA2DF2D50D23}" destId="{EE9E561A-CC3F-43C5-B2CF-017E7BA03492}" srcOrd="2" destOrd="0" presId="urn:microsoft.com/office/officeart/2005/8/layout/default"/>
    <dgm:cxn modelId="{BA11E4A2-FA90-49D3-9EF5-138CD4C89BD5}" type="presParOf" srcId="{8C0FCD46-4BDD-4708-96BC-CA2DF2D50D23}" destId="{FD7C1850-1F5C-4289-8BB4-3D3D8309245F}" srcOrd="3" destOrd="0" presId="urn:microsoft.com/office/officeart/2005/8/layout/default"/>
    <dgm:cxn modelId="{33DB1CFE-8D27-4E5A-8EDA-B9FD03020B7D}" type="presParOf" srcId="{8C0FCD46-4BDD-4708-96BC-CA2DF2D50D23}" destId="{684393AE-F6F6-4744-83F4-7F866676553B}" srcOrd="4" destOrd="0" presId="urn:microsoft.com/office/officeart/2005/8/layout/default"/>
    <dgm:cxn modelId="{D8F1CEE1-5F03-4FB9-AF01-A3288CA0FF8D}" type="presParOf" srcId="{8C0FCD46-4BDD-4708-96BC-CA2DF2D50D23}" destId="{8F69FCFD-CA1C-41C6-8E66-A79663311656}" srcOrd="5" destOrd="0" presId="urn:microsoft.com/office/officeart/2005/8/layout/default"/>
    <dgm:cxn modelId="{3356CFC0-22E3-4D6A-A6DB-715876EA2467}" type="presParOf" srcId="{8C0FCD46-4BDD-4708-96BC-CA2DF2D50D23}" destId="{7A3DFF5B-CAD1-400E-9FEE-28D943EAAF8A}" srcOrd="6" destOrd="0" presId="urn:microsoft.com/office/officeart/2005/8/layout/default"/>
    <dgm:cxn modelId="{862CAD55-EC4C-469F-9F2E-F5CC67DACCE1}" type="presParOf" srcId="{8C0FCD46-4BDD-4708-96BC-CA2DF2D50D23}" destId="{B2FA4F8D-BE74-499D-8340-5DAE1A8334EB}" srcOrd="7" destOrd="0" presId="urn:microsoft.com/office/officeart/2005/8/layout/default"/>
    <dgm:cxn modelId="{56DD8461-C705-465C-8402-4DBBB839724A}" type="presParOf" srcId="{8C0FCD46-4BDD-4708-96BC-CA2DF2D50D23}" destId="{43EC77D6-73AC-42AE-972D-F2A9831425C8}" srcOrd="8" destOrd="0" presId="urn:microsoft.com/office/officeart/2005/8/layout/default"/>
    <dgm:cxn modelId="{65FC876C-6282-4A6C-A7D4-ED029ABF8141}" type="presParOf" srcId="{8C0FCD46-4BDD-4708-96BC-CA2DF2D50D23}" destId="{D946575F-84B4-4236-BA55-4FF0220F1415}" srcOrd="9" destOrd="0" presId="urn:microsoft.com/office/officeart/2005/8/layout/default"/>
    <dgm:cxn modelId="{18530BFC-172D-4FBD-89BD-1E347EB9EAA2}" type="presParOf" srcId="{8C0FCD46-4BDD-4708-96BC-CA2DF2D50D23}" destId="{BA08B59F-9581-4305-A4BA-65BE6BD44A94}" srcOrd="10" destOrd="0" presId="urn:microsoft.com/office/officeart/2005/8/layout/default"/>
    <dgm:cxn modelId="{36B2B2B5-0642-46B1-A149-590D3B98E7BA}" type="presParOf" srcId="{8C0FCD46-4BDD-4708-96BC-CA2DF2D50D23}" destId="{6653F2FF-58C8-4425-8F2D-1F7282BA4295}" srcOrd="11" destOrd="0" presId="urn:microsoft.com/office/officeart/2005/8/layout/default"/>
    <dgm:cxn modelId="{3101239A-4622-4DC0-AE9A-4128FAA0A9E9}" type="presParOf" srcId="{8C0FCD46-4BDD-4708-96BC-CA2DF2D50D23}" destId="{2D9ADA6F-3924-4416-A3E6-47CBA694018E}" srcOrd="12" destOrd="0" presId="urn:microsoft.com/office/officeart/2005/8/layout/default"/>
    <dgm:cxn modelId="{7AB210D3-CABB-464C-91DD-1E0A36F5DE49}" type="presParOf" srcId="{8C0FCD46-4BDD-4708-96BC-CA2DF2D50D23}" destId="{8C6DD9CC-D1EB-4FB5-ABC1-FBF1E1C19CFB}" srcOrd="13" destOrd="0" presId="urn:microsoft.com/office/officeart/2005/8/layout/default"/>
    <dgm:cxn modelId="{B4F32565-63A8-4460-BCD5-607612DF040D}" type="presParOf" srcId="{8C0FCD46-4BDD-4708-96BC-CA2DF2D50D23}" destId="{0559D0CB-43A9-4604-952B-ECAFC76A1359}" srcOrd="14" destOrd="0" presId="urn:microsoft.com/office/officeart/2005/8/layout/default"/>
    <dgm:cxn modelId="{E7C3DAD1-3306-4F4B-9E3B-42816A4577E8}" type="presParOf" srcId="{8C0FCD46-4BDD-4708-96BC-CA2DF2D50D23}" destId="{B013765A-E26A-4738-B2D3-3801930184E3}" srcOrd="15" destOrd="0" presId="urn:microsoft.com/office/officeart/2005/8/layout/default"/>
    <dgm:cxn modelId="{A86F0C58-34A6-4955-857F-C8F30A8FED33}" type="presParOf" srcId="{8C0FCD46-4BDD-4708-96BC-CA2DF2D50D23}" destId="{1A7C2A2B-32E9-449F-AC11-CED3BF7BEDD1}" srcOrd="16" destOrd="0" presId="urn:microsoft.com/office/officeart/2005/8/layout/default"/>
    <dgm:cxn modelId="{54247056-A963-4E7D-B18C-E2189C2BB14C}" type="presParOf" srcId="{8C0FCD46-4BDD-4708-96BC-CA2DF2D50D23}" destId="{0CD8963C-B609-48A1-974B-105F87638A1E}" srcOrd="17" destOrd="0" presId="urn:microsoft.com/office/officeart/2005/8/layout/default"/>
    <dgm:cxn modelId="{D1622080-507D-408A-BC20-B13293FC4D9A}" type="presParOf" srcId="{8C0FCD46-4BDD-4708-96BC-CA2DF2D50D23}" destId="{CA998E9D-1C50-4B3F-A1A1-DC1836029A3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014E3-6339-44B2-9A37-F6B428DA75A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0F33469-9FC4-42BB-89B8-73119C274A4D}">
      <dgm:prSet custT="1"/>
      <dgm:spPr/>
      <dgm:t>
        <a:bodyPr/>
        <a:lstStyle/>
        <a:p>
          <a:r>
            <a:rPr lang="en-US" sz="1600" b="1" dirty="0">
              <a:latin typeface="Calibri" panose="020F0502020204030204" pitchFamily="34" charset="0"/>
              <a:cs typeface="Calibri" panose="020F0502020204030204" pitchFamily="34" charset="0"/>
            </a:rPr>
            <a:t>Asset tracking and predictive maintenance</a:t>
          </a:r>
        </a:p>
      </dgm:t>
    </dgm:pt>
    <dgm:pt modelId="{4A56ED3C-5A9B-439C-B11A-9EB1DFFAD656}" type="parTrans" cxnId="{32238488-3438-4A06-BC7B-6B22FCD1D3E2}">
      <dgm:prSet/>
      <dgm:spPr/>
      <dgm:t>
        <a:bodyPr/>
        <a:lstStyle/>
        <a:p>
          <a:endParaRPr lang="en-US" sz="1600">
            <a:latin typeface="Calibri" panose="020F0502020204030204" pitchFamily="34" charset="0"/>
            <a:cs typeface="Calibri" panose="020F0502020204030204" pitchFamily="34" charset="0"/>
          </a:endParaRPr>
        </a:p>
      </dgm:t>
    </dgm:pt>
    <dgm:pt modelId="{05FCE85C-5832-4C5C-B67F-93F439BE039E}" type="sibTrans" cxnId="{32238488-3438-4A06-BC7B-6B22FCD1D3E2}">
      <dgm:prSet/>
      <dgm:spPr/>
      <dgm:t>
        <a:bodyPr/>
        <a:lstStyle/>
        <a:p>
          <a:endParaRPr lang="en-US" sz="1600">
            <a:latin typeface="Calibri" panose="020F0502020204030204" pitchFamily="34" charset="0"/>
            <a:cs typeface="Calibri" panose="020F0502020204030204" pitchFamily="34" charset="0"/>
          </a:endParaRPr>
        </a:p>
      </dgm:t>
    </dgm:pt>
    <dgm:pt modelId="{690FBE14-E268-4197-BAC9-F6F6C850E774}">
      <dgm:prSet custT="1"/>
      <dgm:spPr/>
      <dgm:t>
        <a:bodyPr/>
        <a:lstStyle/>
        <a:p>
          <a:r>
            <a:rPr lang="en-US" sz="1600" b="1" dirty="0">
              <a:latin typeface="Calibri" panose="020F0502020204030204" pitchFamily="34" charset="0"/>
              <a:cs typeface="Calibri" panose="020F0502020204030204" pitchFamily="34" charset="0"/>
            </a:rPr>
            <a:t>Smart cities/buildings/agriculture</a:t>
          </a:r>
        </a:p>
      </dgm:t>
    </dgm:pt>
    <dgm:pt modelId="{129558F9-06DA-4EEA-B959-B9FC5C64950B}" type="parTrans" cxnId="{1EFF703C-322B-4B49-9CBB-4C56EAB61E84}">
      <dgm:prSet/>
      <dgm:spPr/>
      <dgm:t>
        <a:bodyPr/>
        <a:lstStyle/>
        <a:p>
          <a:endParaRPr lang="en-US" sz="1600">
            <a:latin typeface="Calibri" panose="020F0502020204030204" pitchFamily="34" charset="0"/>
            <a:cs typeface="Calibri" panose="020F0502020204030204" pitchFamily="34" charset="0"/>
          </a:endParaRPr>
        </a:p>
      </dgm:t>
    </dgm:pt>
    <dgm:pt modelId="{19079F62-F2D4-4E7A-B310-4D818A417A41}" type="sibTrans" cxnId="{1EFF703C-322B-4B49-9CBB-4C56EAB61E84}">
      <dgm:prSet/>
      <dgm:spPr/>
      <dgm:t>
        <a:bodyPr/>
        <a:lstStyle/>
        <a:p>
          <a:endParaRPr lang="en-US" sz="1600">
            <a:latin typeface="Calibri" panose="020F0502020204030204" pitchFamily="34" charset="0"/>
            <a:cs typeface="Calibri" panose="020F0502020204030204" pitchFamily="34" charset="0"/>
          </a:endParaRPr>
        </a:p>
      </dgm:t>
    </dgm:pt>
    <dgm:pt modelId="{2952B157-D33A-412E-9928-AB2A196B5081}">
      <dgm:prSet custT="1"/>
      <dgm:spPr/>
      <dgm:t>
        <a:bodyPr/>
        <a:lstStyle/>
        <a:p>
          <a:r>
            <a:rPr lang="en-US" sz="1600" b="1" dirty="0">
              <a:latin typeface="Calibri" panose="020F0502020204030204" pitchFamily="34" charset="0"/>
              <a:cs typeface="Calibri" panose="020F0502020204030204" pitchFamily="34" charset="0"/>
            </a:rPr>
            <a:t>Internet of energy/utility management</a:t>
          </a:r>
        </a:p>
      </dgm:t>
    </dgm:pt>
    <dgm:pt modelId="{3855A21D-B2DF-47EB-85DD-D13AE0A235A7}" type="parTrans" cxnId="{547CB9D6-B5F9-4FAA-A76A-89369339875F}">
      <dgm:prSet/>
      <dgm:spPr/>
      <dgm:t>
        <a:bodyPr/>
        <a:lstStyle/>
        <a:p>
          <a:endParaRPr lang="en-US" sz="1600">
            <a:latin typeface="Calibri" panose="020F0502020204030204" pitchFamily="34" charset="0"/>
            <a:cs typeface="Calibri" panose="020F0502020204030204" pitchFamily="34" charset="0"/>
          </a:endParaRPr>
        </a:p>
      </dgm:t>
    </dgm:pt>
    <dgm:pt modelId="{E16EDB36-C07B-4D35-9663-F0414197F822}" type="sibTrans" cxnId="{547CB9D6-B5F9-4FAA-A76A-89369339875F}">
      <dgm:prSet/>
      <dgm:spPr/>
      <dgm:t>
        <a:bodyPr/>
        <a:lstStyle/>
        <a:p>
          <a:endParaRPr lang="en-US" sz="1600">
            <a:latin typeface="Calibri" panose="020F0502020204030204" pitchFamily="34" charset="0"/>
            <a:cs typeface="Calibri" panose="020F0502020204030204" pitchFamily="34" charset="0"/>
          </a:endParaRPr>
        </a:p>
      </dgm:t>
    </dgm:pt>
    <dgm:pt modelId="{DBD08E55-9662-4C5F-AB95-945937B57900}">
      <dgm:prSet custT="1"/>
      <dgm:spPr/>
      <dgm:t>
        <a:bodyPr/>
        <a:lstStyle/>
        <a:p>
          <a:r>
            <a:rPr lang="en-US" sz="1600" b="1" dirty="0">
              <a:latin typeface="Calibri" panose="020F0502020204030204" pitchFamily="34" charset="0"/>
              <a:cs typeface="Calibri" panose="020F0502020204030204" pitchFamily="34" charset="0"/>
            </a:rPr>
            <a:t>Industrial automation</a:t>
          </a:r>
        </a:p>
      </dgm:t>
    </dgm:pt>
    <dgm:pt modelId="{BE81ABB9-5E35-4B7F-AA5D-9F04F5627D75}" type="parTrans" cxnId="{C97E6142-5BA4-41BB-B652-FD1E5F584CAF}">
      <dgm:prSet/>
      <dgm:spPr/>
      <dgm:t>
        <a:bodyPr/>
        <a:lstStyle/>
        <a:p>
          <a:endParaRPr lang="en-US" sz="1600">
            <a:latin typeface="Calibri" panose="020F0502020204030204" pitchFamily="34" charset="0"/>
            <a:cs typeface="Calibri" panose="020F0502020204030204" pitchFamily="34" charset="0"/>
          </a:endParaRPr>
        </a:p>
      </dgm:t>
    </dgm:pt>
    <dgm:pt modelId="{04C3DD67-2021-4CB6-B52C-000914088EAC}" type="sibTrans" cxnId="{C97E6142-5BA4-41BB-B652-FD1E5F584CAF}">
      <dgm:prSet/>
      <dgm:spPr/>
      <dgm:t>
        <a:bodyPr/>
        <a:lstStyle/>
        <a:p>
          <a:endParaRPr lang="en-US" sz="1600">
            <a:latin typeface="Calibri" panose="020F0502020204030204" pitchFamily="34" charset="0"/>
            <a:cs typeface="Calibri" panose="020F0502020204030204" pitchFamily="34" charset="0"/>
          </a:endParaRPr>
        </a:p>
      </dgm:t>
    </dgm:pt>
    <dgm:pt modelId="{7BD12352-7252-46DA-84E7-215434E86B37}">
      <dgm:prSet custT="1"/>
      <dgm:spPr/>
      <dgm:t>
        <a:bodyPr/>
        <a:lstStyle/>
        <a:p>
          <a:r>
            <a:rPr lang="en-US" sz="1600" b="1" dirty="0">
              <a:latin typeface="Calibri" panose="020F0502020204030204" pitchFamily="34" charset="0"/>
              <a:cs typeface="Calibri" panose="020F0502020204030204" pitchFamily="34" charset="0"/>
            </a:rPr>
            <a:t>Smart logistics (advanced telematics)</a:t>
          </a:r>
        </a:p>
      </dgm:t>
    </dgm:pt>
    <dgm:pt modelId="{0B91E12B-A974-499B-8AEF-C6675F685656}" type="parTrans" cxnId="{E8D30572-B9B0-4240-8607-E8553CBAC404}">
      <dgm:prSet/>
      <dgm:spPr/>
      <dgm:t>
        <a:bodyPr/>
        <a:lstStyle/>
        <a:p>
          <a:endParaRPr lang="en-US" sz="1600">
            <a:latin typeface="Calibri" panose="020F0502020204030204" pitchFamily="34" charset="0"/>
            <a:cs typeface="Calibri" panose="020F0502020204030204" pitchFamily="34" charset="0"/>
          </a:endParaRPr>
        </a:p>
      </dgm:t>
    </dgm:pt>
    <dgm:pt modelId="{2949D871-F266-4CF5-9B33-F9C80038477B}" type="sibTrans" cxnId="{E8D30572-B9B0-4240-8607-E8553CBAC404}">
      <dgm:prSet/>
      <dgm:spPr/>
      <dgm:t>
        <a:bodyPr/>
        <a:lstStyle/>
        <a:p>
          <a:endParaRPr lang="en-US" sz="1600">
            <a:latin typeface="Calibri" panose="020F0502020204030204" pitchFamily="34" charset="0"/>
            <a:cs typeface="Calibri" panose="020F0502020204030204" pitchFamily="34" charset="0"/>
          </a:endParaRPr>
        </a:p>
      </dgm:t>
    </dgm:pt>
    <dgm:pt modelId="{FE1844F6-772F-4A63-BB8E-BBBC026441B8}">
      <dgm:prSet custT="1"/>
      <dgm:spPr/>
      <dgm:t>
        <a:bodyPr/>
        <a:lstStyle/>
        <a:p>
          <a:r>
            <a:rPr lang="en-US" sz="1600" b="1" dirty="0">
              <a:latin typeface="Calibri" panose="020F0502020204030204" pitchFamily="34" charset="0"/>
              <a:cs typeface="Calibri" panose="020F0502020204030204" pitchFamily="34" charset="0"/>
            </a:rPr>
            <a:t>Smart grid and metering</a:t>
          </a:r>
        </a:p>
      </dgm:t>
    </dgm:pt>
    <dgm:pt modelId="{50A3F2A3-C699-46AC-A919-EF2A8CAF2867}" type="parTrans" cxnId="{915F3604-1442-4111-8FEA-26D4ED51E9C5}">
      <dgm:prSet/>
      <dgm:spPr/>
      <dgm:t>
        <a:bodyPr/>
        <a:lstStyle/>
        <a:p>
          <a:endParaRPr lang="en-US" sz="1600">
            <a:latin typeface="Calibri" panose="020F0502020204030204" pitchFamily="34" charset="0"/>
            <a:cs typeface="Calibri" panose="020F0502020204030204" pitchFamily="34" charset="0"/>
          </a:endParaRPr>
        </a:p>
      </dgm:t>
    </dgm:pt>
    <dgm:pt modelId="{705F5571-9F39-4D20-8C4B-71F178CD328C}" type="sibTrans" cxnId="{915F3604-1442-4111-8FEA-26D4ED51E9C5}">
      <dgm:prSet/>
      <dgm:spPr/>
      <dgm:t>
        <a:bodyPr/>
        <a:lstStyle/>
        <a:p>
          <a:endParaRPr lang="en-US" sz="1600">
            <a:latin typeface="Calibri" panose="020F0502020204030204" pitchFamily="34" charset="0"/>
            <a:cs typeface="Calibri" panose="020F0502020204030204" pitchFamily="34" charset="0"/>
          </a:endParaRPr>
        </a:p>
      </dgm:t>
    </dgm:pt>
    <dgm:pt modelId="{A4529DD7-35FD-41D2-B6BC-2EC09F3BDFDB}">
      <dgm:prSet custT="1"/>
      <dgm:spPr/>
      <dgm:t>
        <a:bodyPr/>
        <a:lstStyle/>
        <a:p>
          <a:r>
            <a:rPr lang="en-US" sz="1600" b="1" dirty="0">
              <a:latin typeface="Calibri" panose="020F0502020204030204" pitchFamily="34" charset="0"/>
              <a:cs typeface="Calibri" panose="020F0502020204030204" pitchFamily="34" charset="0"/>
            </a:rPr>
            <a:t>Smart consumer wearables</a:t>
          </a:r>
        </a:p>
      </dgm:t>
    </dgm:pt>
    <dgm:pt modelId="{BD3F3DFB-5979-4B00-942B-03AE88D67E2A}" type="parTrans" cxnId="{3846377B-E6B6-44D6-A78B-B68F2AE57FA5}">
      <dgm:prSet/>
      <dgm:spPr/>
      <dgm:t>
        <a:bodyPr/>
        <a:lstStyle/>
        <a:p>
          <a:endParaRPr lang="en-US" sz="1600">
            <a:latin typeface="Calibri" panose="020F0502020204030204" pitchFamily="34" charset="0"/>
            <a:cs typeface="Calibri" panose="020F0502020204030204" pitchFamily="34" charset="0"/>
          </a:endParaRPr>
        </a:p>
      </dgm:t>
    </dgm:pt>
    <dgm:pt modelId="{30E2EEF3-5DD2-407A-B1EE-CD931D4CA564}" type="sibTrans" cxnId="{3846377B-E6B6-44D6-A78B-B68F2AE57FA5}">
      <dgm:prSet/>
      <dgm:spPr/>
      <dgm:t>
        <a:bodyPr/>
        <a:lstStyle/>
        <a:p>
          <a:endParaRPr lang="en-US" sz="1600">
            <a:latin typeface="Calibri" panose="020F0502020204030204" pitchFamily="34" charset="0"/>
            <a:cs typeface="Calibri" panose="020F0502020204030204" pitchFamily="34" charset="0"/>
          </a:endParaRPr>
        </a:p>
      </dgm:t>
    </dgm:pt>
    <dgm:pt modelId="{503C39F2-5DBE-49BD-B488-FD3A066FC0A9}">
      <dgm:prSet custT="1"/>
      <dgm:spPr/>
      <dgm:t>
        <a:bodyPr/>
        <a:lstStyle/>
        <a:p>
          <a:r>
            <a:rPr lang="en-US" sz="1600" b="1" dirty="0">
              <a:latin typeface="Calibri" panose="020F0502020204030204" pitchFamily="34" charset="0"/>
              <a:cs typeface="Calibri" panose="020F0502020204030204" pitchFamily="34" charset="0"/>
            </a:rPr>
            <a:t>Environmental management</a:t>
          </a:r>
        </a:p>
      </dgm:t>
    </dgm:pt>
    <dgm:pt modelId="{96CE6DCB-CEEB-4115-903F-274DACB006BA}" type="parTrans" cxnId="{C3D4FE1E-D6CC-4690-B405-8278D27BA22A}">
      <dgm:prSet/>
      <dgm:spPr/>
      <dgm:t>
        <a:bodyPr/>
        <a:lstStyle/>
        <a:p>
          <a:endParaRPr lang="en-US" sz="1600">
            <a:latin typeface="Calibri" panose="020F0502020204030204" pitchFamily="34" charset="0"/>
            <a:cs typeface="Calibri" panose="020F0502020204030204" pitchFamily="34" charset="0"/>
          </a:endParaRPr>
        </a:p>
      </dgm:t>
    </dgm:pt>
    <dgm:pt modelId="{E71ACB09-1A9E-41BB-B79E-248B5E5F71AE}" type="sibTrans" cxnId="{C3D4FE1E-D6CC-4690-B405-8278D27BA22A}">
      <dgm:prSet/>
      <dgm:spPr/>
      <dgm:t>
        <a:bodyPr/>
        <a:lstStyle/>
        <a:p>
          <a:endParaRPr lang="en-US" sz="1600">
            <a:latin typeface="Calibri" panose="020F0502020204030204" pitchFamily="34" charset="0"/>
            <a:cs typeface="Calibri" panose="020F0502020204030204" pitchFamily="34" charset="0"/>
          </a:endParaRPr>
        </a:p>
      </dgm:t>
    </dgm:pt>
    <dgm:pt modelId="{BE0A4159-BFF9-45DF-AA41-6EC034C9221B}">
      <dgm:prSet custT="1"/>
      <dgm:spPr/>
      <dgm:t>
        <a:bodyPr/>
        <a:lstStyle/>
        <a:p>
          <a:r>
            <a:rPr lang="en-US" sz="1600" b="1" dirty="0">
              <a:latin typeface="Calibri" panose="020F0502020204030204" pitchFamily="34" charset="0"/>
              <a:cs typeface="Calibri" panose="020F0502020204030204" pitchFamily="34" charset="0"/>
            </a:rPr>
            <a:t>Intelligent surveillance and video analytics</a:t>
          </a:r>
        </a:p>
      </dgm:t>
    </dgm:pt>
    <dgm:pt modelId="{3323D5E8-0A51-485A-AF95-0596C50257D9}" type="parTrans" cxnId="{A23FB18E-6C1B-4625-9B8B-B1DE54B030BE}">
      <dgm:prSet/>
      <dgm:spPr/>
      <dgm:t>
        <a:bodyPr/>
        <a:lstStyle/>
        <a:p>
          <a:endParaRPr lang="en-US" sz="1600">
            <a:latin typeface="Calibri" panose="020F0502020204030204" pitchFamily="34" charset="0"/>
            <a:cs typeface="Calibri" panose="020F0502020204030204" pitchFamily="34" charset="0"/>
          </a:endParaRPr>
        </a:p>
      </dgm:t>
    </dgm:pt>
    <dgm:pt modelId="{E3D6CA48-05AF-46FB-8957-0DD798B992AE}" type="sibTrans" cxnId="{A23FB18E-6C1B-4625-9B8B-B1DE54B030BE}">
      <dgm:prSet/>
      <dgm:spPr/>
      <dgm:t>
        <a:bodyPr/>
        <a:lstStyle/>
        <a:p>
          <a:endParaRPr lang="en-US" sz="1600">
            <a:latin typeface="Calibri" panose="020F0502020204030204" pitchFamily="34" charset="0"/>
            <a:cs typeface="Calibri" panose="020F0502020204030204" pitchFamily="34" charset="0"/>
          </a:endParaRPr>
        </a:p>
      </dgm:t>
    </dgm:pt>
    <dgm:pt modelId="{E81DB91F-4E56-4857-B0FB-547A41E10E7F}">
      <dgm:prSet custT="1"/>
      <dgm:spPr/>
      <dgm:t>
        <a:bodyPr/>
        <a:lstStyle/>
        <a:p>
          <a:r>
            <a:rPr lang="en-US" sz="1600" b="1" dirty="0">
              <a:latin typeface="Calibri" panose="020F0502020204030204" pitchFamily="34" charset="0"/>
              <a:cs typeface="Calibri" panose="020F0502020204030204" pitchFamily="34" charset="0"/>
            </a:rPr>
            <a:t>Smart retail</a:t>
          </a:r>
        </a:p>
      </dgm:t>
    </dgm:pt>
    <dgm:pt modelId="{56738A0A-6580-4082-A06D-4C471A23B5D4}" type="parTrans" cxnId="{CF7403C7-A6A9-4336-99CA-20BD9CC2DEA7}">
      <dgm:prSet/>
      <dgm:spPr/>
      <dgm:t>
        <a:bodyPr/>
        <a:lstStyle/>
        <a:p>
          <a:endParaRPr lang="en-US" sz="1600">
            <a:latin typeface="Calibri" panose="020F0502020204030204" pitchFamily="34" charset="0"/>
            <a:cs typeface="Calibri" panose="020F0502020204030204" pitchFamily="34" charset="0"/>
          </a:endParaRPr>
        </a:p>
      </dgm:t>
    </dgm:pt>
    <dgm:pt modelId="{577FD420-7C16-4216-809E-89DED2A62632}" type="sibTrans" cxnId="{CF7403C7-A6A9-4336-99CA-20BD9CC2DEA7}">
      <dgm:prSet/>
      <dgm:spPr/>
      <dgm:t>
        <a:bodyPr/>
        <a:lstStyle/>
        <a:p>
          <a:endParaRPr lang="en-US" sz="1600">
            <a:latin typeface="Calibri" panose="020F0502020204030204" pitchFamily="34" charset="0"/>
            <a:cs typeface="Calibri" panose="020F0502020204030204" pitchFamily="34" charset="0"/>
          </a:endParaRPr>
        </a:p>
      </dgm:t>
    </dgm:pt>
    <dgm:pt modelId="{38BBF770-A2B4-4A75-9DE5-9C51FCD09EA4}" type="pres">
      <dgm:prSet presAssocID="{5A0014E3-6339-44B2-9A37-F6B428DA75A0}" presName="diagram" presStyleCnt="0">
        <dgm:presLayoutVars>
          <dgm:dir/>
          <dgm:resizeHandles val="exact"/>
        </dgm:presLayoutVars>
      </dgm:prSet>
      <dgm:spPr/>
    </dgm:pt>
    <dgm:pt modelId="{EF64C13F-51FA-4AC7-91C0-6053888620EA}" type="pres">
      <dgm:prSet presAssocID="{40F33469-9FC4-42BB-89B8-73119C274A4D}" presName="node" presStyleLbl="node1" presStyleIdx="0" presStyleCnt="10">
        <dgm:presLayoutVars>
          <dgm:bulletEnabled val="1"/>
        </dgm:presLayoutVars>
      </dgm:prSet>
      <dgm:spPr/>
    </dgm:pt>
    <dgm:pt modelId="{673027DB-45CA-4467-A314-9978E1E0F3DD}" type="pres">
      <dgm:prSet presAssocID="{05FCE85C-5832-4C5C-B67F-93F439BE039E}" presName="sibTrans" presStyleCnt="0"/>
      <dgm:spPr/>
    </dgm:pt>
    <dgm:pt modelId="{D28C50EE-2D29-4CED-8721-E8DD6FB125B5}" type="pres">
      <dgm:prSet presAssocID="{690FBE14-E268-4197-BAC9-F6F6C850E774}" presName="node" presStyleLbl="node1" presStyleIdx="1" presStyleCnt="10">
        <dgm:presLayoutVars>
          <dgm:bulletEnabled val="1"/>
        </dgm:presLayoutVars>
      </dgm:prSet>
      <dgm:spPr/>
    </dgm:pt>
    <dgm:pt modelId="{3144C675-A367-4B68-9424-24CAEA3C6865}" type="pres">
      <dgm:prSet presAssocID="{19079F62-F2D4-4E7A-B310-4D818A417A41}" presName="sibTrans" presStyleCnt="0"/>
      <dgm:spPr/>
    </dgm:pt>
    <dgm:pt modelId="{E831A509-96B6-4562-9084-917FE40C03E1}" type="pres">
      <dgm:prSet presAssocID="{2952B157-D33A-412E-9928-AB2A196B5081}" presName="node" presStyleLbl="node1" presStyleIdx="2" presStyleCnt="10">
        <dgm:presLayoutVars>
          <dgm:bulletEnabled val="1"/>
        </dgm:presLayoutVars>
      </dgm:prSet>
      <dgm:spPr/>
    </dgm:pt>
    <dgm:pt modelId="{F59F3B28-0427-4C9E-82D2-F9AF0F4091B0}" type="pres">
      <dgm:prSet presAssocID="{E16EDB36-C07B-4D35-9663-F0414197F822}" presName="sibTrans" presStyleCnt="0"/>
      <dgm:spPr/>
    </dgm:pt>
    <dgm:pt modelId="{E574DB3A-0997-47D9-AE11-C46A8F030403}" type="pres">
      <dgm:prSet presAssocID="{DBD08E55-9662-4C5F-AB95-945937B57900}" presName="node" presStyleLbl="node1" presStyleIdx="3" presStyleCnt="10">
        <dgm:presLayoutVars>
          <dgm:bulletEnabled val="1"/>
        </dgm:presLayoutVars>
      </dgm:prSet>
      <dgm:spPr/>
    </dgm:pt>
    <dgm:pt modelId="{19D74FCC-1161-4C2D-BD7B-2AB185FBFF11}" type="pres">
      <dgm:prSet presAssocID="{04C3DD67-2021-4CB6-B52C-000914088EAC}" presName="sibTrans" presStyleCnt="0"/>
      <dgm:spPr/>
    </dgm:pt>
    <dgm:pt modelId="{F78383FB-58E5-4F0F-B2D5-0B2E4E4D8A21}" type="pres">
      <dgm:prSet presAssocID="{7BD12352-7252-46DA-84E7-215434E86B37}" presName="node" presStyleLbl="node1" presStyleIdx="4" presStyleCnt="10">
        <dgm:presLayoutVars>
          <dgm:bulletEnabled val="1"/>
        </dgm:presLayoutVars>
      </dgm:prSet>
      <dgm:spPr/>
    </dgm:pt>
    <dgm:pt modelId="{7A4E8EBF-9EF8-49DF-A31D-D277CF78F3BB}" type="pres">
      <dgm:prSet presAssocID="{2949D871-F266-4CF5-9B33-F9C80038477B}" presName="sibTrans" presStyleCnt="0"/>
      <dgm:spPr/>
    </dgm:pt>
    <dgm:pt modelId="{AC942546-0CBD-49CF-834B-B67B7B43AF61}" type="pres">
      <dgm:prSet presAssocID="{FE1844F6-772F-4A63-BB8E-BBBC026441B8}" presName="node" presStyleLbl="node1" presStyleIdx="5" presStyleCnt="10">
        <dgm:presLayoutVars>
          <dgm:bulletEnabled val="1"/>
        </dgm:presLayoutVars>
      </dgm:prSet>
      <dgm:spPr/>
    </dgm:pt>
    <dgm:pt modelId="{E2EAC048-DF60-4DBF-A466-DCEE6964BFDF}" type="pres">
      <dgm:prSet presAssocID="{705F5571-9F39-4D20-8C4B-71F178CD328C}" presName="sibTrans" presStyleCnt="0"/>
      <dgm:spPr/>
    </dgm:pt>
    <dgm:pt modelId="{C1BFDCDB-DDE3-4AA2-A7F8-510512C4F003}" type="pres">
      <dgm:prSet presAssocID="{A4529DD7-35FD-41D2-B6BC-2EC09F3BDFDB}" presName="node" presStyleLbl="node1" presStyleIdx="6" presStyleCnt="10">
        <dgm:presLayoutVars>
          <dgm:bulletEnabled val="1"/>
        </dgm:presLayoutVars>
      </dgm:prSet>
      <dgm:spPr/>
    </dgm:pt>
    <dgm:pt modelId="{83739A4D-9014-4FFE-B52B-756F52C3E1BA}" type="pres">
      <dgm:prSet presAssocID="{30E2EEF3-5DD2-407A-B1EE-CD931D4CA564}" presName="sibTrans" presStyleCnt="0"/>
      <dgm:spPr/>
    </dgm:pt>
    <dgm:pt modelId="{C40B30B1-A1D3-4977-ACEC-607CCF1C2591}" type="pres">
      <dgm:prSet presAssocID="{503C39F2-5DBE-49BD-B488-FD3A066FC0A9}" presName="node" presStyleLbl="node1" presStyleIdx="7" presStyleCnt="10">
        <dgm:presLayoutVars>
          <dgm:bulletEnabled val="1"/>
        </dgm:presLayoutVars>
      </dgm:prSet>
      <dgm:spPr/>
    </dgm:pt>
    <dgm:pt modelId="{8107E1A3-9D87-4CE7-B5B8-7C6BC03EFFDA}" type="pres">
      <dgm:prSet presAssocID="{E71ACB09-1A9E-41BB-B79E-248B5E5F71AE}" presName="sibTrans" presStyleCnt="0"/>
      <dgm:spPr/>
    </dgm:pt>
    <dgm:pt modelId="{6D4B135E-1A7C-41BC-9741-989884F93D89}" type="pres">
      <dgm:prSet presAssocID="{BE0A4159-BFF9-45DF-AA41-6EC034C9221B}" presName="node" presStyleLbl="node1" presStyleIdx="8" presStyleCnt="10">
        <dgm:presLayoutVars>
          <dgm:bulletEnabled val="1"/>
        </dgm:presLayoutVars>
      </dgm:prSet>
      <dgm:spPr/>
    </dgm:pt>
    <dgm:pt modelId="{35742B46-16DF-4259-9C77-C36B211CAB0D}" type="pres">
      <dgm:prSet presAssocID="{E3D6CA48-05AF-46FB-8957-0DD798B992AE}" presName="sibTrans" presStyleCnt="0"/>
      <dgm:spPr/>
    </dgm:pt>
    <dgm:pt modelId="{3B670691-616B-459D-9142-B264DA68EC6E}" type="pres">
      <dgm:prSet presAssocID="{E81DB91F-4E56-4857-B0FB-547A41E10E7F}" presName="node" presStyleLbl="node1" presStyleIdx="9" presStyleCnt="10">
        <dgm:presLayoutVars>
          <dgm:bulletEnabled val="1"/>
        </dgm:presLayoutVars>
      </dgm:prSet>
      <dgm:spPr/>
    </dgm:pt>
  </dgm:ptLst>
  <dgm:cxnLst>
    <dgm:cxn modelId="{915F3604-1442-4111-8FEA-26D4ED51E9C5}" srcId="{5A0014E3-6339-44B2-9A37-F6B428DA75A0}" destId="{FE1844F6-772F-4A63-BB8E-BBBC026441B8}" srcOrd="5" destOrd="0" parTransId="{50A3F2A3-C699-46AC-A919-EF2A8CAF2867}" sibTransId="{705F5571-9F39-4D20-8C4B-71F178CD328C}"/>
    <dgm:cxn modelId="{7093C106-53A3-470A-B9D3-3417E123B3B4}" type="presOf" srcId="{40F33469-9FC4-42BB-89B8-73119C274A4D}" destId="{EF64C13F-51FA-4AC7-91C0-6053888620EA}" srcOrd="0" destOrd="0" presId="urn:microsoft.com/office/officeart/2005/8/layout/default"/>
    <dgm:cxn modelId="{C3D4FE1E-D6CC-4690-B405-8278D27BA22A}" srcId="{5A0014E3-6339-44B2-9A37-F6B428DA75A0}" destId="{503C39F2-5DBE-49BD-B488-FD3A066FC0A9}" srcOrd="7" destOrd="0" parTransId="{96CE6DCB-CEEB-4115-903F-274DACB006BA}" sibTransId="{E71ACB09-1A9E-41BB-B79E-248B5E5F71AE}"/>
    <dgm:cxn modelId="{94F99A30-013B-459A-A3FD-9118B4C4F30D}" type="presOf" srcId="{7BD12352-7252-46DA-84E7-215434E86B37}" destId="{F78383FB-58E5-4F0F-B2D5-0B2E4E4D8A21}" srcOrd="0" destOrd="0" presId="urn:microsoft.com/office/officeart/2005/8/layout/default"/>
    <dgm:cxn modelId="{789D9638-93C3-40AB-A609-F741E38A7CCD}" type="presOf" srcId="{FE1844F6-772F-4A63-BB8E-BBBC026441B8}" destId="{AC942546-0CBD-49CF-834B-B67B7B43AF61}" srcOrd="0" destOrd="0" presId="urn:microsoft.com/office/officeart/2005/8/layout/default"/>
    <dgm:cxn modelId="{1EFF703C-322B-4B49-9CBB-4C56EAB61E84}" srcId="{5A0014E3-6339-44B2-9A37-F6B428DA75A0}" destId="{690FBE14-E268-4197-BAC9-F6F6C850E774}" srcOrd="1" destOrd="0" parTransId="{129558F9-06DA-4EEA-B959-B9FC5C64950B}" sibTransId="{19079F62-F2D4-4E7A-B310-4D818A417A41}"/>
    <dgm:cxn modelId="{C97E6142-5BA4-41BB-B652-FD1E5F584CAF}" srcId="{5A0014E3-6339-44B2-9A37-F6B428DA75A0}" destId="{DBD08E55-9662-4C5F-AB95-945937B57900}" srcOrd="3" destOrd="0" parTransId="{BE81ABB9-5E35-4B7F-AA5D-9F04F5627D75}" sibTransId="{04C3DD67-2021-4CB6-B52C-000914088EAC}"/>
    <dgm:cxn modelId="{4DB6E746-0551-495D-A964-6539DDD5D738}" type="presOf" srcId="{A4529DD7-35FD-41D2-B6BC-2EC09F3BDFDB}" destId="{C1BFDCDB-DDE3-4AA2-A7F8-510512C4F003}" srcOrd="0" destOrd="0" presId="urn:microsoft.com/office/officeart/2005/8/layout/default"/>
    <dgm:cxn modelId="{E8D30572-B9B0-4240-8607-E8553CBAC404}" srcId="{5A0014E3-6339-44B2-9A37-F6B428DA75A0}" destId="{7BD12352-7252-46DA-84E7-215434E86B37}" srcOrd="4" destOrd="0" parTransId="{0B91E12B-A974-499B-8AEF-C6675F685656}" sibTransId="{2949D871-F266-4CF5-9B33-F9C80038477B}"/>
    <dgm:cxn modelId="{F3DEE975-EBEC-439F-8B54-809A30E10671}" type="presOf" srcId="{E81DB91F-4E56-4857-B0FB-547A41E10E7F}" destId="{3B670691-616B-459D-9142-B264DA68EC6E}" srcOrd="0" destOrd="0" presId="urn:microsoft.com/office/officeart/2005/8/layout/default"/>
    <dgm:cxn modelId="{97544C56-8075-40B2-9366-026EEA2C2108}" type="presOf" srcId="{BE0A4159-BFF9-45DF-AA41-6EC034C9221B}" destId="{6D4B135E-1A7C-41BC-9741-989884F93D89}" srcOrd="0" destOrd="0" presId="urn:microsoft.com/office/officeart/2005/8/layout/default"/>
    <dgm:cxn modelId="{7400187A-69D0-47A5-A515-4B4ED575D0FF}" type="presOf" srcId="{690FBE14-E268-4197-BAC9-F6F6C850E774}" destId="{D28C50EE-2D29-4CED-8721-E8DD6FB125B5}" srcOrd="0" destOrd="0" presId="urn:microsoft.com/office/officeart/2005/8/layout/default"/>
    <dgm:cxn modelId="{3846377B-E6B6-44D6-A78B-B68F2AE57FA5}" srcId="{5A0014E3-6339-44B2-9A37-F6B428DA75A0}" destId="{A4529DD7-35FD-41D2-B6BC-2EC09F3BDFDB}" srcOrd="6" destOrd="0" parTransId="{BD3F3DFB-5979-4B00-942B-03AE88D67E2A}" sibTransId="{30E2EEF3-5DD2-407A-B1EE-CD931D4CA564}"/>
    <dgm:cxn modelId="{32238488-3438-4A06-BC7B-6B22FCD1D3E2}" srcId="{5A0014E3-6339-44B2-9A37-F6B428DA75A0}" destId="{40F33469-9FC4-42BB-89B8-73119C274A4D}" srcOrd="0" destOrd="0" parTransId="{4A56ED3C-5A9B-439C-B11A-9EB1DFFAD656}" sibTransId="{05FCE85C-5832-4C5C-B67F-93F439BE039E}"/>
    <dgm:cxn modelId="{A23FB18E-6C1B-4625-9B8B-B1DE54B030BE}" srcId="{5A0014E3-6339-44B2-9A37-F6B428DA75A0}" destId="{BE0A4159-BFF9-45DF-AA41-6EC034C9221B}" srcOrd="8" destOrd="0" parTransId="{3323D5E8-0A51-485A-AF95-0596C50257D9}" sibTransId="{E3D6CA48-05AF-46FB-8957-0DD798B992AE}"/>
    <dgm:cxn modelId="{FCD82D9D-BCA5-47F0-A53C-F20199E39FA2}" type="presOf" srcId="{DBD08E55-9662-4C5F-AB95-945937B57900}" destId="{E574DB3A-0997-47D9-AE11-C46A8F030403}" srcOrd="0" destOrd="0" presId="urn:microsoft.com/office/officeart/2005/8/layout/default"/>
    <dgm:cxn modelId="{CF7403C7-A6A9-4336-99CA-20BD9CC2DEA7}" srcId="{5A0014E3-6339-44B2-9A37-F6B428DA75A0}" destId="{E81DB91F-4E56-4857-B0FB-547A41E10E7F}" srcOrd="9" destOrd="0" parTransId="{56738A0A-6580-4082-A06D-4C471A23B5D4}" sibTransId="{577FD420-7C16-4216-809E-89DED2A62632}"/>
    <dgm:cxn modelId="{0F340BD0-CA45-4971-8171-0181070E6149}" type="presOf" srcId="{503C39F2-5DBE-49BD-B488-FD3A066FC0A9}" destId="{C40B30B1-A1D3-4977-ACEC-607CCF1C2591}" srcOrd="0" destOrd="0" presId="urn:microsoft.com/office/officeart/2005/8/layout/default"/>
    <dgm:cxn modelId="{547CB9D6-B5F9-4FAA-A76A-89369339875F}" srcId="{5A0014E3-6339-44B2-9A37-F6B428DA75A0}" destId="{2952B157-D33A-412E-9928-AB2A196B5081}" srcOrd="2" destOrd="0" parTransId="{3855A21D-B2DF-47EB-85DD-D13AE0A235A7}" sibTransId="{E16EDB36-C07B-4D35-9663-F0414197F822}"/>
    <dgm:cxn modelId="{B1ED58ED-3C7A-43EE-B30C-E79E3179ECD5}" type="presOf" srcId="{5A0014E3-6339-44B2-9A37-F6B428DA75A0}" destId="{38BBF770-A2B4-4A75-9DE5-9C51FCD09EA4}" srcOrd="0" destOrd="0" presId="urn:microsoft.com/office/officeart/2005/8/layout/default"/>
    <dgm:cxn modelId="{F88C03FD-1405-4F54-96CC-A166205FAD3F}" type="presOf" srcId="{2952B157-D33A-412E-9928-AB2A196B5081}" destId="{E831A509-96B6-4562-9084-917FE40C03E1}" srcOrd="0" destOrd="0" presId="urn:microsoft.com/office/officeart/2005/8/layout/default"/>
    <dgm:cxn modelId="{CAFFCF54-D481-47D9-BC79-2E142F1CC6CB}" type="presParOf" srcId="{38BBF770-A2B4-4A75-9DE5-9C51FCD09EA4}" destId="{EF64C13F-51FA-4AC7-91C0-6053888620EA}" srcOrd="0" destOrd="0" presId="urn:microsoft.com/office/officeart/2005/8/layout/default"/>
    <dgm:cxn modelId="{94F281C4-563D-4C9D-B59A-C2167F6BFBF7}" type="presParOf" srcId="{38BBF770-A2B4-4A75-9DE5-9C51FCD09EA4}" destId="{673027DB-45CA-4467-A314-9978E1E0F3DD}" srcOrd="1" destOrd="0" presId="urn:microsoft.com/office/officeart/2005/8/layout/default"/>
    <dgm:cxn modelId="{DEA9C968-38BC-46B2-A66C-F40B7F02398C}" type="presParOf" srcId="{38BBF770-A2B4-4A75-9DE5-9C51FCD09EA4}" destId="{D28C50EE-2D29-4CED-8721-E8DD6FB125B5}" srcOrd="2" destOrd="0" presId="urn:microsoft.com/office/officeart/2005/8/layout/default"/>
    <dgm:cxn modelId="{6BB78A48-AAE9-4381-B05D-A7B21CBA963C}" type="presParOf" srcId="{38BBF770-A2B4-4A75-9DE5-9C51FCD09EA4}" destId="{3144C675-A367-4B68-9424-24CAEA3C6865}" srcOrd="3" destOrd="0" presId="urn:microsoft.com/office/officeart/2005/8/layout/default"/>
    <dgm:cxn modelId="{94CB4BE0-B808-44EB-AA88-779F84A2386E}" type="presParOf" srcId="{38BBF770-A2B4-4A75-9DE5-9C51FCD09EA4}" destId="{E831A509-96B6-4562-9084-917FE40C03E1}" srcOrd="4" destOrd="0" presId="urn:microsoft.com/office/officeart/2005/8/layout/default"/>
    <dgm:cxn modelId="{52CB08C8-7574-4B1F-B648-86758B11E7F3}" type="presParOf" srcId="{38BBF770-A2B4-4A75-9DE5-9C51FCD09EA4}" destId="{F59F3B28-0427-4C9E-82D2-F9AF0F4091B0}" srcOrd="5" destOrd="0" presId="urn:microsoft.com/office/officeart/2005/8/layout/default"/>
    <dgm:cxn modelId="{DBD30A50-2C88-4DD3-8274-DBD325E781A5}" type="presParOf" srcId="{38BBF770-A2B4-4A75-9DE5-9C51FCD09EA4}" destId="{E574DB3A-0997-47D9-AE11-C46A8F030403}" srcOrd="6" destOrd="0" presId="urn:microsoft.com/office/officeart/2005/8/layout/default"/>
    <dgm:cxn modelId="{4E19C990-10FA-4FEC-BD69-F587A41559AA}" type="presParOf" srcId="{38BBF770-A2B4-4A75-9DE5-9C51FCD09EA4}" destId="{19D74FCC-1161-4C2D-BD7B-2AB185FBFF11}" srcOrd="7" destOrd="0" presId="urn:microsoft.com/office/officeart/2005/8/layout/default"/>
    <dgm:cxn modelId="{F01033B5-2FFB-4B5F-B54E-CA65857BBC62}" type="presParOf" srcId="{38BBF770-A2B4-4A75-9DE5-9C51FCD09EA4}" destId="{F78383FB-58E5-4F0F-B2D5-0B2E4E4D8A21}" srcOrd="8" destOrd="0" presId="urn:microsoft.com/office/officeart/2005/8/layout/default"/>
    <dgm:cxn modelId="{E665FF61-4417-461E-818A-1A6D634A6765}" type="presParOf" srcId="{38BBF770-A2B4-4A75-9DE5-9C51FCD09EA4}" destId="{7A4E8EBF-9EF8-49DF-A31D-D277CF78F3BB}" srcOrd="9" destOrd="0" presId="urn:microsoft.com/office/officeart/2005/8/layout/default"/>
    <dgm:cxn modelId="{36D23FA9-5B6A-4F5E-B3D9-2DC2E8C524FE}" type="presParOf" srcId="{38BBF770-A2B4-4A75-9DE5-9C51FCD09EA4}" destId="{AC942546-0CBD-49CF-834B-B67B7B43AF61}" srcOrd="10" destOrd="0" presId="urn:microsoft.com/office/officeart/2005/8/layout/default"/>
    <dgm:cxn modelId="{25EA4393-E504-47E1-8AC3-FF9626EE21C8}" type="presParOf" srcId="{38BBF770-A2B4-4A75-9DE5-9C51FCD09EA4}" destId="{E2EAC048-DF60-4DBF-A466-DCEE6964BFDF}" srcOrd="11" destOrd="0" presId="urn:microsoft.com/office/officeart/2005/8/layout/default"/>
    <dgm:cxn modelId="{4A2B36AC-835A-4505-8244-55849C2D4906}" type="presParOf" srcId="{38BBF770-A2B4-4A75-9DE5-9C51FCD09EA4}" destId="{C1BFDCDB-DDE3-4AA2-A7F8-510512C4F003}" srcOrd="12" destOrd="0" presId="urn:microsoft.com/office/officeart/2005/8/layout/default"/>
    <dgm:cxn modelId="{275FD361-6569-4C41-8F2F-D57743B6EFFA}" type="presParOf" srcId="{38BBF770-A2B4-4A75-9DE5-9C51FCD09EA4}" destId="{83739A4D-9014-4FFE-B52B-756F52C3E1BA}" srcOrd="13" destOrd="0" presId="urn:microsoft.com/office/officeart/2005/8/layout/default"/>
    <dgm:cxn modelId="{D27CE20E-4C95-4A2B-8F53-2B715ED6B562}" type="presParOf" srcId="{38BBF770-A2B4-4A75-9DE5-9C51FCD09EA4}" destId="{C40B30B1-A1D3-4977-ACEC-607CCF1C2591}" srcOrd="14" destOrd="0" presId="urn:microsoft.com/office/officeart/2005/8/layout/default"/>
    <dgm:cxn modelId="{9CDB00E8-7304-4660-AD73-6AF71806346D}" type="presParOf" srcId="{38BBF770-A2B4-4A75-9DE5-9C51FCD09EA4}" destId="{8107E1A3-9D87-4CE7-B5B8-7C6BC03EFFDA}" srcOrd="15" destOrd="0" presId="urn:microsoft.com/office/officeart/2005/8/layout/default"/>
    <dgm:cxn modelId="{6F23CBB1-4365-4B68-BC8B-7EFE18245556}" type="presParOf" srcId="{38BBF770-A2B4-4A75-9DE5-9C51FCD09EA4}" destId="{6D4B135E-1A7C-41BC-9741-989884F93D89}" srcOrd="16" destOrd="0" presId="urn:microsoft.com/office/officeart/2005/8/layout/default"/>
    <dgm:cxn modelId="{763597A4-4C00-419E-9FF9-08B527F39760}" type="presParOf" srcId="{38BBF770-A2B4-4A75-9DE5-9C51FCD09EA4}" destId="{35742B46-16DF-4259-9C77-C36B211CAB0D}" srcOrd="17" destOrd="0" presId="urn:microsoft.com/office/officeart/2005/8/layout/default"/>
    <dgm:cxn modelId="{CEE851A1-9843-4647-8FEF-7A87A263899C}" type="presParOf" srcId="{38BBF770-A2B4-4A75-9DE5-9C51FCD09EA4}" destId="{3B670691-616B-459D-9142-B264DA68EC6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3345-3D3E-4138-BEAE-660D9C125726}">
      <dsp:nvSpPr>
        <dsp:cNvPr id="0" name=""/>
        <dsp:cNvSpPr/>
      </dsp:nvSpPr>
      <dsp:spPr>
        <a:xfrm>
          <a:off x="3780" y="10084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Autonomous vehicles</a:t>
          </a:r>
        </a:p>
      </dsp:txBody>
      <dsp:txXfrm>
        <a:off x="3780" y="100843"/>
        <a:ext cx="2046642" cy="1227985"/>
      </dsp:txXfrm>
    </dsp:sp>
    <dsp:sp modelId="{EE9E561A-CC3F-43C5-B2CF-017E7BA03492}">
      <dsp:nvSpPr>
        <dsp:cNvPr id="0" name=""/>
        <dsp:cNvSpPr/>
      </dsp:nvSpPr>
      <dsp:spPr>
        <a:xfrm>
          <a:off x="2255086" y="10084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Drones and robotic applications</a:t>
          </a:r>
        </a:p>
      </dsp:txBody>
      <dsp:txXfrm>
        <a:off x="2255086" y="100843"/>
        <a:ext cx="2046642" cy="1227985"/>
      </dsp:txXfrm>
    </dsp:sp>
    <dsp:sp modelId="{684393AE-F6F6-4744-83F4-7F866676553B}">
      <dsp:nvSpPr>
        <dsp:cNvPr id="0" name=""/>
        <dsp:cNvSpPr/>
      </dsp:nvSpPr>
      <dsp:spPr>
        <a:xfrm>
          <a:off x="4506392" y="10084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Health monitoring systems/telehealth</a:t>
          </a:r>
        </a:p>
      </dsp:txBody>
      <dsp:txXfrm>
        <a:off x="4506392" y="100843"/>
        <a:ext cx="2046642" cy="1227985"/>
      </dsp:txXfrm>
    </dsp:sp>
    <dsp:sp modelId="{7A3DFF5B-CAD1-400E-9FEE-28D943EAAF8A}">
      <dsp:nvSpPr>
        <dsp:cNvPr id="0" name=""/>
        <dsp:cNvSpPr/>
      </dsp:nvSpPr>
      <dsp:spPr>
        <a:xfrm>
          <a:off x="6757699" y="10084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Smart grid and metering</a:t>
          </a:r>
        </a:p>
      </dsp:txBody>
      <dsp:txXfrm>
        <a:off x="6757699" y="100843"/>
        <a:ext cx="2046642" cy="1227985"/>
      </dsp:txXfrm>
    </dsp:sp>
    <dsp:sp modelId="{43EC77D6-73AC-42AE-972D-F2A9831425C8}">
      <dsp:nvSpPr>
        <dsp:cNvPr id="0" name=""/>
        <dsp:cNvSpPr/>
      </dsp:nvSpPr>
      <dsp:spPr>
        <a:xfrm>
          <a:off x="9009005" y="10084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Intelligent transportation</a:t>
          </a:r>
        </a:p>
      </dsp:txBody>
      <dsp:txXfrm>
        <a:off x="9009005" y="100843"/>
        <a:ext cx="2046642" cy="1227985"/>
      </dsp:txXfrm>
    </dsp:sp>
    <dsp:sp modelId="{BA08B59F-9581-4305-A4BA-65BE6BD44A94}">
      <dsp:nvSpPr>
        <dsp:cNvPr id="0" name=""/>
        <dsp:cNvSpPr/>
      </dsp:nvSpPr>
      <dsp:spPr>
        <a:xfrm>
          <a:off x="3780" y="153349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Factory automation</a:t>
          </a:r>
        </a:p>
      </dsp:txBody>
      <dsp:txXfrm>
        <a:off x="3780" y="1533493"/>
        <a:ext cx="2046642" cy="1227985"/>
      </dsp:txXfrm>
    </dsp:sp>
    <dsp:sp modelId="{2D9ADA6F-3924-4416-A3E6-47CBA694018E}">
      <dsp:nvSpPr>
        <dsp:cNvPr id="0" name=""/>
        <dsp:cNvSpPr/>
      </dsp:nvSpPr>
      <dsp:spPr>
        <a:xfrm>
          <a:off x="2255086" y="153349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Remote operation</a:t>
          </a:r>
        </a:p>
      </dsp:txBody>
      <dsp:txXfrm>
        <a:off x="2255086" y="1533493"/>
        <a:ext cx="2046642" cy="1227985"/>
      </dsp:txXfrm>
    </dsp:sp>
    <dsp:sp modelId="{0559D0CB-43A9-4604-952B-ECAFC76A1359}">
      <dsp:nvSpPr>
        <dsp:cNvPr id="0" name=""/>
        <dsp:cNvSpPr/>
      </dsp:nvSpPr>
      <dsp:spPr>
        <a:xfrm>
          <a:off x="4506392" y="153349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Self-driving cars</a:t>
          </a:r>
        </a:p>
      </dsp:txBody>
      <dsp:txXfrm>
        <a:off x="4506392" y="1533493"/>
        <a:ext cx="2046642" cy="1227985"/>
      </dsp:txXfrm>
    </dsp:sp>
    <dsp:sp modelId="{1A7C2A2B-32E9-449F-AC11-CED3BF7BEDD1}">
      <dsp:nvSpPr>
        <dsp:cNvPr id="0" name=""/>
        <dsp:cNvSpPr/>
      </dsp:nvSpPr>
      <dsp:spPr>
        <a:xfrm>
          <a:off x="6757699" y="153349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Mission-critical services (security and safety)</a:t>
          </a:r>
        </a:p>
      </dsp:txBody>
      <dsp:txXfrm>
        <a:off x="6757699" y="1533493"/>
        <a:ext cx="2046642" cy="1227985"/>
      </dsp:txXfrm>
    </dsp:sp>
    <dsp:sp modelId="{CA998E9D-1C50-4B3F-A1A1-DC1836029A3F}">
      <dsp:nvSpPr>
        <dsp:cNvPr id="0" name=""/>
        <dsp:cNvSpPr/>
      </dsp:nvSpPr>
      <dsp:spPr>
        <a:xfrm>
          <a:off x="9009005" y="1533493"/>
          <a:ext cx="2046642" cy="12279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High-definition real-time gaming</a:t>
          </a:r>
        </a:p>
      </dsp:txBody>
      <dsp:txXfrm>
        <a:off x="9009005" y="1533493"/>
        <a:ext cx="2046642" cy="1227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4C13F-51FA-4AC7-91C0-6053888620EA}">
      <dsp:nvSpPr>
        <dsp:cNvPr id="0" name=""/>
        <dsp:cNvSpPr/>
      </dsp:nvSpPr>
      <dsp:spPr>
        <a:xfrm>
          <a:off x="3727" y="4209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Asset tracking and predictive maintenance</a:t>
          </a:r>
        </a:p>
      </dsp:txBody>
      <dsp:txXfrm>
        <a:off x="3727" y="420984"/>
        <a:ext cx="2018142" cy="1210885"/>
      </dsp:txXfrm>
    </dsp:sp>
    <dsp:sp modelId="{D28C50EE-2D29-4CED-8721-E8DD6FB125B5}">
      <dsp:nvSpPr>
        <dsp:cNvPr id="0" name=""/>
        <dsp:cNvSpPr/>
      </dsp:nvSpPr>
      <dsp:spPr>
        <a:xfrm>
          <a:off x="2223684" y="4209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Smart cities/buildings/agriculture</a:t>
          </a:r>
        </a:p>
      </dsp:txBody>
      <dsp:txXfrm>
        <a:off x="2223684" y="420984"/>
        <a:ext cx="2018142" cy="1210885"/>
      </dsp:txXfrm>
    </dsp:sp>
    <dsp:sp modelId="{E831A509-96B6-4562-9084-917FE40C03E1}">
      <dsp:nvSpPr>
        <dsp:cNvPr id="0" name=""/>
        <dsp:cNvSpPr/>
      </dsp:nvSpPr>
      <dsp:spPr>
        <a:xfrm>
          <a:off x="4443641" y="4209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Internet of energy/utility management</a:t>
          </a:r>
        </a:p>
      </dsp:txBody>
      <dsp:txXfrm>
        <a:off x="4443641" y="420984"/>
        <a:ext cx="2018142" cy="1210885"/>
      </dsp:txXfrm>
    </dsp:sp>
    <dsp:sp modelId="{E574DB3A-0997-47D9-AE11-C46A8F030403}">
      <dsp:nvSpPr>
        <dsp:cNvPr id="0" name=""/>
        <dsp:cNvSpPr/>
      </dsp:nvSpPr>
      <dsp:spPr>
        <a:xfrm>
          <a:off x="6663598" y="4209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Industrial automation</a:t>
          </a:r>
        </a:p>
      </dsp:txBody>
      <dsp:txXfrm>
        <a:off x="6663598" y="420984"/>
        <a:ext cx="2018142" cy="1210885"/>
      </dsp:txXfrm>
    </dsp:sp>
    <dsp:sp modelId="{F78383FB-58E5-4F0F-B2D5-0B2E4E4D8A21}">
      <dsp:nvSpPr>
        <dsp:cNvPr id="0" name=""/>
        <dsp:cNvSpPr/>
      </dsp:nvSpPr>
      <dsp:spPr>
        <a:xfrm>
          <a:off x="8883554" y="4209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Smart logistics (advanced telematics)</a:t>
          </a:r>
        </a:p>
      </dsp:txBody>
      <dsp:txXfrm>
        <a:off x="8883554" y="420984"/>
        <a:ext cx="2018142" cy="1210885"/>
      </dsp:txXfrm>
    </dsp:sp>
    <dsp:sp modelId="{AC942546-0CBD-49CF-834B-B67B7B43AF61}">
      <dsp:nvSpPr>
        <dsp:cNvPr id="0" name=""/>
        <dsp:cNvSpPr/>
      </dsp:nvSpPr>
      <dsp:spPr>
        <a:xfrm>
          <a:off x="3727" y="18336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Smart grid and metering</a:t>
          </a:r>
        </a:p>
      </dsp:txBody>
      <dsp:txXfrm>
        <a:off x="3727" y="1833684"/>
        <a:ext cx="2018142" cy="1210885"/>
      </dsp:txXfrm>
    </dsp:sp>
    <dsp:sp modelId="{C1BFDCDB-DDE3-4AA2-A7F8-510512C4F003}">
      <dsp:nvSpPr>
        <dsp:cNvPr id="0" name=""/>
        <dsp:cNvSpPr/>
      </dsp:nvSpPr>
      <dsp:spPr>
        <a:xfrm>
          <a:off x="2223684" y="18336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Smart consumer wearables</a:t>
          </a:r>
        </a:p>
      </dsp:txBody>
      <dsp:txXfrm>
        <a:off x="2223684" y="1833684"/>
        <a:ext cx="2018142" cy="1210885"/>
      </dsp:txXfrm>
    </dsp:sp>
    <dsp:sp modelId="{C40B30B1-A1D3-4977-ACEC-607CCF1C2591}">
      <dsp:nvSpPr>
        <dsp:cNvPr id="0" name=""/>
        <dsp:cNvSpPr/>
      </dsp:nvSpPr>
      <dsp:spPr>
        <a:xfrm>
          <a:off x="4443641" y="18336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Environmental management</a:t>
          </a:r>
        </a:p>
      </dsp:txBody>
      <dsp:txXfrm>
        <a:off x="4443641" y="1833684"/>
        <a:ext cx="2018142" cy="1210885"/>
      </dsp:txXfrm>
    </dsp:sp>
    <dsp:sp modelId="{6D4B135E-1A7C-41BC-9741-989884F93D89}">
      <dsp:nvSpPr>
        <dsp:cNvPr id="0" name=""/>
        <dsp:cNvSpPr/>
      </dsp:nvSpPr>
      <dsp:spPr>
        <a:xfrm>
          <a:off x="6663598" y="18336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Intelligent surveillance and video analytics</a:t>
          </a:r>
        </a:p>
      </dsp:txBody>
      <dsp:txXfrm>
        <a:off x="6663598" y="1833684"/>
        <a:ext cx="2018142" cy="1210885"/>
      </dsp:txXfrm>
    </dsp:sp>
    <dsp:sp modelId="{3B670691-616B-459D-9142-B264DA68EC6E}">
      <dsp:nvSpPr>
        <dsp:cNvPr id="0" name=""/>
        <dsp:cNvSpPr/>
      </dsp:nvSpPr>
      <dsp:spPr>
        <a:xfrm>
          <a:off x="8883554" y="1833684"/>
          <a:ext cx="2018142" cy="1210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Smart retail</a:t>
          </a:r>
        </a:p>
      </dsp:txBody>
      <dsp:txXfrm>
        <a:off x="8883554" y="1833684"/>
        <a:ext cx="2018142" cy="12108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A4525B-F506-4274-91F3-F6089A0BC1E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238039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4525B-F506-4274-91F3-F6089A0BC1E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3779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4525B-F506-4274-91F3-F6089A0BC1E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230936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4525B-F506-4274-91F3-F6089A0BC1E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F7C4-6B4D-4247-98DE-AB22B1B77F7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501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4525B-F506-4274-91F3-F6089A0BC1E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36964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A4525B-F506-4274-91F3-F6089A0BC1EA}"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399252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A4525B-F506-4274-91F3-F6089A0BC1EA}"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111251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4525B-F506-4274-91F3-F6089A0BC1E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3415219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4525B-F506-4274-91F3-F6089A0BC1E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422313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4525B-F506-4274-91F3-F6089A0BC1E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92886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A4525B-F506-4274-91F3-F6089A0BC1E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85739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A4525B-F506-4274-91F3-F6089A0BC1E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198237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A4525B-F506-4274-91F3-F6089A0BC1EA}"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222183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A4525B-F506-4274-91F3-F6089A0BC1EA}"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19749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4A4525B-F506-4274-91F3-F6089A0BC1EA}"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227637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4525B-F506-4274-91F3-F6089A0BC1E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375563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A4525B-F506-4274-91F3-F6089A0BC1E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3F7C4-6B4D-4247-98DE-AB22B1B77F7D}" type="slidenum">
              <a:rPr lang="en-US" smtClean="0"/>
              <a:t>‹#›</a:t>
            </a:fld>
            <a:endParaRPr lang="en-US"/>
          </a:p>
        </p:txBody>
      </p:sp>
    </p:spTree>
    <p:extLst>
      <p:ext uri="{BB962C8B-B14F-4D97-AF65-F5344CB8AC3E}">
        <p14:creationId xmlns:p14="http://schemas.microsoft.com/office/powerpoint/2010/main" val="7204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4A4525B-F506-4274-91F3-F6089A0BC1EA}" type="datetimeFigureOut">
              <a:rPr lang="en-US" smtClean="0"/>
              <a:t>8/12/2022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EB3F7C4-6B4D-4247-98DE-AB22B1B77F7D}" type="slidenum">
              <a:rPr lang="en-US" smtClean="0"/>
              <a:t>‹#›</a:t>
            </a:fld>
            <a:endParaRPr lang="en-US"/>
          </a:p>
        </p:txBody>
      </p:sp>
      <p:sp>
        <p:nvSpPr>
          <p:cNvPr id="7" name="MSIPCMContentMarking" descr="{&quot;HashCode&quot;:1446606395,&quot;Placement&quot;:&quot;Footer&quot;,&quot;Top&quot;:519.343,&quot;Left&quot;:0.0,&quot;SlideWidth&quot;:960,&quot;SlideHeight&quot;:540}">
            <a:extLst>
              <a:ext uri="{FF2B5EF4-FFF2-40B4-BE49-F238E27FC236}">
                <a16:creationId xmlns:a16="http://schemas.microsoft.com/office/drawing/2014/main" id="{FC44546B-18D5-4A1E-9F2A-3073D0E4782A}"/>
              </a:ext>
            </a:extLst>
          </p:cNvPr>
          <p:cNvSpPr txBox="1"/>
          <p:nvPr userDrawn="1"/>
        </p:nvSpPr>
        <p:spPr>
          <a:xfrm>
            <a:off x="0" y="6595656"/>
            <a:ext cx="1186794"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Public</a:t>
            </a:r>
          </a:p>
        </p:txBody>
      </p:sp>
    </p:spTree>
    <p:extLst>
      <p:ext uri="{BB962C8B-B14F-4D97-AF65-F5344CB8AC3E}">
        <p14:creationId xmlns:p14="http://schemas.microsoft.com/office/powerpoint/2010/main" val="168845444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C4E173-E573-4B96-8525-D2ABDCA0B792}"/>
              </a:ext>
            </a:extLst>
          </p:cNvPr>
          <p:cNvSpPr>
            <a:spLocks noGrp="1"/>
          </p:cNvSpPr>
          <p:nvPr>
            <p:ph type="subTitle" idx="1"/>
          </p:nvPr>
        </p:nvSpPr>
        <p:spPr>
          <a:xfrm>
            <a:off x="1239520" y="5755958"/>
            <a:ext cx="9144000" cy="1655762"/>
          </a:xfrm>
        </p:spPr>
        <p:txBody>
          <a:bodyPr/>
          <a:lstStyle/>
          <a:p>
            <a:r>
              <a:rPr lang="en-US" dirty="0"/>
              <a:t>By Nasiru Hayatu</a:t>
            </a:r>
          </a:p>
        </p:txBody>
      </p:sp>
      <p:sp>
        <p:nvSpPr>
          <p:cNvPr id="2" name="Title 1">
            <a:extLst>
              <a:ext uri="{FF2B5EF4-FFF2-40B4-BE49-F238E27FC236}">
                <a16:creationId xmlns:a16="http://schemas.microsoft.com/office/drawing/2014/main" id="{B0BE7889-BE15-4100-B15D-3A814BF4D0D5}"/>
              </a:ext>
            </a:extLst>
          </p:cNvPr>
          <p:cNvSpPr>
            <a:spLocks noGrp="1"/>
          </p:cNvSpPr>
          <p:nvPr>
            <p:ph type="ctrTitle"/>
          </p:nvPr>
        </p:nvSpPr>
        <p:spPr>
          <a:xfrm>
            <a:off x="1264121" y="1220755"/>
            <a:ext cx="9144000" cy="2387600"/>
          </a:xfrm>
        </p:spPr>
        <p:txBody>
          <a:bodyPr>
            <a:normAutofit/>
          </a:bodyPr>
          <a:lstStyle/>
          <a:p>
            <a:pPr>
              <a:lnSpc>
                <a:spcPct val="150000"/>
              </a:lnSpc>
            </a:pPr>
            <a:r>
              <a:rPr lang="en-US" b="1" dirty="0">
                <a:latin typeface="Calibri" panose="020F0502020204030204" pitchFamily="34" charset="0"/>
                <a:cs typeface="Calibri" panose="020F0502020204030204" pitchFamily="34" charset="0"/>
              </a:rPr>
              <a:t>Value addition of 5g</a:t>
            </a:r>
          </a:p>
        </p:txBody>
      </p:sp>
    </p:spTree>
    <p:extLst>
      <p:ext uri="{BB962C8B-B14F-4D97-AF65-F5344CB8AC3E}">
        <p14:creationId xmlns:p14="http://schemas.microsoft.com/office/powerpoint/2010/main" val="276254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ED11E9-F7D9-4789-A3B6-7E618F55A916}"/>
              </a:ext>
            </a:extLst>
          </p:cNvPr>
          <p:cNvSpPr txBox="1"/>
          <p:nvPr/>
        </p:nvSpPr>
        <p:spPr>
          <a:xfrm>
            <a:off x="203200" y="467360"/>
            <a:ext cx="11490960" cy="646331"/>
          </a:xfrm>
          <a:prstGeom prst="rect">
            <a:avLst/>
          </a:prstGeom>
          <a:noFill/>
        </p:spPr>
        <p:txBody>
          <a:bodyPr wrap="square">
            <a:spAutoFit/>
          </a:bodyPr>
          <a:lstStyle/>
          <a:p>
            <a:endParaRPr lang="en-US" dirty="0"/>
          </a:p>
          <a:p>
            <a:endParaRPr lang="en-US" dirty="0"/>
          </a:p>
        </p:txBody>
      </p:sp>
      <p:sp>
        <p:nvSpPr>
          <p:cNvPr id="3" name="Title 1">
            <a:extLst>
              <a:ext uri="{FF2B5EF4-FFF2-40B4-BE49-F238E27FC236}">
                <a16:creationId xmlns:a16="http://schemas.microsoft.com/office/drawing/2014/main" id="{BADD301F-6285-40AC-B507-B83F623B8B4D}"/>
              </a:ext>
            </a:extLst>
          </p:cNvPr>
          <p:cNvSpPr txBox="1">
            <a:spLocks/>
          </p:cNvSpPr>
          <p:nvPr/>
        </p:nvSpPr>
        <p:spPr>
          <a:xfrm>
            <a:off x="0" y="88027"/>
            <a:ext cx="11404600" cy="493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a:t>Opportunity for Entrepreneurs</a:t>
            </a:r>
          </a:p>
        </p:txBody>
      </p:sp>
      <p:sp>
        <p:nvSpPr>
          <p:cNvPr id="6" name="TextBox 5">
            <a:extLst>
              <a:ext uri="{FF2B5EF4-FFF2-40B4-BE49-F238E27FC236}">
                <a16:creationId xmlns:a16="http://schemas.microsoft.com/office/drawing/2014/main" id="{437D01F5-3066-480D-B423-CE1EADAF4301}"/>
              </a:ext>
            </a:extLst>
          </p:cNvPr>
          <p:cNvSpPr txBox="1"/>
          <p:nvPr/>
        </p:nvSpPr>
        <p:spPr>
          <a:xfrm>
            <a:off x="201596" y="1189054"/>
            <a:ext cx="11064240" cy="5355312"/>
          </a:xfrm>
          <a:prstGeom prst="rect">
            <a:avLst/>
          </a:prstGeom>
          <a:noFill/>
        </p:spPr>
        <p:txBody>
          <a:bodyPr wrap="square">
            <a:spAutoFit/>
          </a:bodyPr>
          <a:lstStyle/>
          <a:p>
            <a:pPr algn="just"/>
            <a:r>
              <a:rPr lang="en-US" dirty="0">
                <a:latin typeface="Calibri" panose="020F0502020204030204" pitchFamily="34" charset="0"/>
                <a:cs typeface="Calibri" panose="020F0502020204030204" pitchFamily="34" charset="0"/>
              </a:rPr>
              <a:t>5G would make digitalization more accessible, allowing small businesses, public services and even individual households to reap the benefits of smart products and services. Billions of people across the planet will have the power of high-speed internet wherever they are, opening the door for almost limitless innovation.</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Additionally, 5G has the potential to provide quality internet access to geographical areas that are currently underserved by the telecommunications network. This could unlock significant social impact through use cases related to tele-education and telemedicine</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Generally, </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5G Technology will foster development of innovation </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5G Technology will facilitate innovations in remote work opportunities.</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5G Technology will enhance innovations in Supply Chains.</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5G Technology will actuate the development of innovations in Digital Marketplaces.</a:t>
            </a:r>
          </a:p>
          <a:p>
            <a:pPr marL="285750" indent="-285750" algn="jus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5G creates opportunities that enable the creation of new business models, products and services around these technological advancements by providing faster and better connectivity.</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 </a:t>
            </a:r>
            <a:endParaRPr lang="en-US" dirty="0"/>
          </a:p>
          <a:p>
            <a:endParaRPr lang="en-US" dirty="0"/>
          </a:p>
        </p:txBody>
      </p:sp>
    </p:spTree>
    <p:extLst>
      <p:ext uri="{BB962C8B-B14F-4D97-AF65-F5344CB8AC3E}">
        <p14:creationId xmlns:p14="http://schemas.microsoft.com/office/powerpoint/2010/main" val="359224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ED11E9-F7D9-4789-A3B6-7E618F55A916}"/>
              </a:ext>
            </a:extLst>
          </p:cNvPr>
          <p:cNvSpPr txBox="1"/>
          <p:nvPr/>
        </p:nvSpPr>
        <p:spPr>
          <a:xfrm>
            <a:off x="203200" y="467360"/>
            <a:ext cx="11490960" cy="646331"/>
          </a:xfrm>
          <a:prstGeom prst="rect">
            <a:avLst/>
          </a:prstGeom>
          <a:noFill/>
        </p:spPr>
        <p:txBody>
          <a:bodyPr wrap="square">
            <a:spAutoFit/>
          </a:bodyPr>
          <a:lstStyle/>
          <a:p>
            <a:endParaRPr lang="en-US" dirty="0"/>
          </a:p>
          <a:p>
            <a:endParaRPr lang="en-US" dirty="0"/>
          </a:p>
        </p:txBody>
      </p:sp>
      <p:sp>
        <p:nvSpPr>
          <p:cNvPr id="3" name="Title 1">
            <a:extLst>
              <a:ext uri="{FF2B5EF4-FFF2-40B4-BE49-F238E27FC236}">
                <a16:creationId xmlns:a16="http://schemas.microsoft.com/office/drawing/2014/main" id="{BADD301F-6285-40AC-B507-B83F623B8B4D}"/>
              </a:ext>
            </a:extLst>
          </p:cNvPr>
          <p:cNvSpPr txBox="1">
            <a:spLocks/>
          </p:cNvSpPr>
          <p:nvPr/>
        </p:nvSpPr>
        <p:spPr>
          <a:xfrm>
            <a:off x="0" y="88027"/>
            <a:ext cx="11404600" cy="493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b="1" dirty="0"/>
              <a:t>Opportunity for Entrepreneurs</a:t>
            </a:r>
          </a:p>
        </p:txBody>
      </p:sp>
      <p:sp>
        <p:nvSpPr>
          <p:cNvPr id="6" name="TextBox 5">
            <a:extLst>
              <a:ext uri="{FF2B5EF4-FFF2-40B4-BE49-F238E27FC236}">
                <a16:creationId xmlns:a16="http://schemas.microsoft.com/office/drawing/2014/main" id="{437D01F5-3066-480D-B423-CE1EADAF4301}"/>
              </a:ext>
            </a:extLst>
          </p:cNvPr>
          <p:cNvSpPr txBox="1"/>
          <p:nvPr/>
        </p:nvSpPr>
        <p:spPr>
          <a:xfrm>
            <a:off x="191970" y="852169"/>
            <a:ext cx="11064240" cy="5355312"/>
          </a:xfrm>
          <a:prstGeom prst="rect">
            <a:avLst/>
          </a:prstGeom>
          <a:noFill/>
        </p:spPr>
        <p:txBody>
          <a:bodyPr wrap="square">
            <a:spAutoFit/>
          </a:bodyPr>
          <a:lstStyle/>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In Nigeria, Small and Medium Enterprises (SMEs), especially fintech and e-commerce firms, are currently expanding the digital ecosystem by riding on telecoms infrastructure, the e-commerce platforms and fintech in Nigeria would benefit immensely from 5G technology to deliver more innovative and high-quality experiences to consumers.</a:t>
            </a:r>
          </a:p>
          <a:p>
            <a:pPr algn="just"/>
            <a:endParaRPr lang="en-US" dirty="0">
              <a:latin typeface="Calibri" panose="020F0502020204030204" pitchFamily="34" charset="0"/>
              <a:cs typeface="Calibri" panose="020F0502020204030204" pitchFamily="34" charset="0"/>
            </a:endParaRPr>
          </a:p>
          <a:p>
            <a:pPr algn="just"/>
            <a:r>
              <a:rPr lang="en-US" b="0" i="0" dirty="0">
                <a:solidFill>
                  <a:srgbClr val="333333"/>
                </a:solidFill>
                <a:effectLst/>
                <a:latin typeface="Calibri" panose="020F0502020204030204" pitchFamily="34" charset="0"/>
                <a:cs typeface="Calibri" panose="020F0502020204030204" pitchFamily="34" charset="0"/>
              </a:rPr>
              <a:t>5G provides the platform for new and emerging technologies such as the Internet of Things (IoT), Artificial Intelligence (AI) and Big Data to improve the way people live and work. 5G network will transform Nigeria into a ‘smart city’, improve its economic growth and migrate it to a digital economy. </a:t>
            </a:r>
          </a:p>
          <a:p>
            <a:pPr algn="just"/>
            <a:endParaRPr lang="en-US" dirty="0">
              <a:solidFill>
                <a:srgbClr val="333333"/>
              </a:solidFill>
              <a:latin typeface="Calibri" panose="020F0502020204030204" pitchFamily="34" charset="0"/>
              <a:cs typeface="Calibri" panose="020F0502020204030204" pitchFamily="34" charset="0"/>
            </a:endParaRPr>
          </a:p>
          <a:p>
            <a:pPr algn="just"/>
            <a:r>
              <a:rPr lang="en-US" b="0" i="0" dirty="0">
                <a:solidFill>
                  <a:srgbClr val="333333"/>
                </a:solidFill>
                <a:effectLst/>
                <a:latin typeface="Calibri" panose="020F0502020204030204" pitchFamily="34" charset="0"/>
                <a:cs typeface="Calibri" panose="020F0502020204030204" pitchFamily="34" charset="0"/>
              </a:rPr>
              <a:t>Other areas of opportunity </a:t>
            </a:r>
            <a:r>
              <a:rPr lang="en-US" dirty="0">
                <a:solidFill>
                  <a:srgbClr val="333333"/>
                </a:solidFill>
                <a:latin typeface="Calibri" panose="020F0502020204030204" pitchFamily="34" charset="0"/>
                <a:cs typeface="Calibri" panose="020F0502020204030204" pitchFamily="34" charset="0"/>
              </a:rPr>
              <a:t>where entrepreneurs can leverage the </a:t>
            </a:r>
            <a:r>
              <a:rPr lang="en-US" b="0" i="0" dirty="0">
                <a:solidFill>
                  <a:srgbClr val="333333"/>
                </a:solidFill>
                <a:effectLst/>
                <a:latin typeface="Calibri" panose="020F0502020204030204" pitchFamily="34" charset="0"/>
                <a:cs typeface="Calibri" panose="020F0502020204030204" pitchFamily="34" charset="0"/>
              </a:rPr>
              <a:t>adoption of 5G in Nigeria </a:t>
            </a:r>
            <a:r>
              <a:rPr lang="en-US" dirty="0">
                <a:solidFill>
                  <a:srgbClr val="333333"/>
                </a:solidFill>
                <a:latin typeface="Calibri" panose="020F0502020204030204" pitchFamily="34" charset="0"/>
                <a:cs typeface="Calibri" panose="020F0502020204030204" pitchFamily="34" charset="0"/>
              </a:rPr>
              <a:t>is in </a:t>
            </a:r>
            <a:r>
              <a:rPr lang="en-US" b="0" i="0" dirty="0">
                <a:solidFill>
                  <a:srgbClr val="333333"/>
                </a:solidFill>
                <a:effectLst/>
                <a:latin typeface="Calibri" panose="020F0502020204030204" pitchFamily="34" charset="0"/>
                <a:cs typeface="Calibri" panose="020F0502020204030204" pitchFamily="34" charset="0"/>
              </a:rPr>
              <a:t>the area of smart transportation, gaming, efficiency in medicine as well as a lot of automation with respect to our appliances and devices (IoT). </a:t>
            </a:r>
          </a:p>
          <a:p>
            <a:pPr algn="just"/>
            <a:endParaRPr lang="en-US" dirty="0">
              <a:solidFill>
                <a:srgbClr val="333333"/>
              </a:solidFill>
              <a:latin typeface="Calibri" panose="020F0502020204030204" pitchFamily="34" charset="0"/>
              <a:cs typeface="Calibri" panose="020F0502020204030204" pitchFamily="34" charset="0"/>
            </a:endParaRPr>
          </a:p>
          <a:p>
            <a:pPr algn="just"/>
            <a:r>
              <a:rPr lang="en-US" b="0" i="0" dirty="0">
                <a:solidFill>
                  <a:srgbClr val="333333"/>
                </a:solidFill>
                <a:effectLst/>
                <a:latin typeface="Calibri" panose="020F0502020204030204" pitchFamily="34" charset="0"/>
                <a:cs typeface="Calibri" panose="020F0502020204030204" pitchFamily="34" charset="0"/>
              </a:rPr>
              <a:t>5G is a game changer. Businesses and entrepreneurs need to leverage on it to make a difference,  adopt smarter ways of working and have a competitive edge</a:t>
            </a:r>
          </a:p>
          <a:p>
            <a:pPr algn="just"/>
            <a:endParaRPr lang="en-US" b="0" i="0" dirty="0">
              <a:solidFill>
                <a:srgbClr val="333333"/>
              </a:solidFill>
              <a:effectLst/>
              <a:latin typeface="Calibri" panose="020F0502020204030204" pitchFamily="34" charset="0"/>
              <a:cs typeface="Calibri" panose="020F0502020204030204" pitchFamily="34" charset="0"/>
            </a:endParaRPr>
          </a:p>
          <a:p>
            <a:pPr algn="just"/>
            <a:r>
              <a:rPr lang="en-US" b="0" i="0" dirty="0">
                <a:solidFill>
                  <a:srgbClr val="333333"/>
                </a:solidFill>
                <a:effectLst/>
                <a:latin typeface="Calibri" panose="020F0502020204030204" pitchFamily="34" charset="0"/>
                <a:cs typeface="Calibri" panose="020F0502020204030204" pitchFamily="34" charset="0"/>
              </a:rPr>
              <a:t>In conclusion, 5G will be the ”glue” that will tie all of our devices, buildings, and cities together, enabling new and smarter, faster ways of working for all of us.</a:t>
            </a:r>
          </a:p>
          <a:p>
            <a:pPr algn="just"/>
            <a:endParaRPr lang="en-US" dirty="0">
              <a:solidFill>
                <a:srgbClr val="333333"/>
              </a:solidFill>
              <a:latin typeface="Georgia" panose="02040502050405020303" pitchFamily="18" charset="0"/>
            </a:endParaRPr>
          </a:p>
        </p:txBody>
      </p:sp>
    </p:spTree>
    <p:extLst>
      <p:ext uri="{BB962C8B-B14F-4D97-AF65-F5344CB8AC3E}">
        <p14:creationId xmlns:p14="http://schemas.microsoft.com/office/powerpoint/2010/main" val="80504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7889-BE15-4100-B15D-3A814BF4D0D5}"/>
              </a:ext>
            </a:extLst>
          </p:cNvPr>
          <p:cNvSpPr>
            <a:spLocks noGrp="1"/>
          </p:cNvSpPr>
          <p:nvPr>
            <p:ph type="ctrTitle"/>
          </p:nvPr>
        </p:nvSpPr>
        <p:spPr>
          <a:xfrm>
            <a:off x="1264121" y="1220755"/>
            <a:ext cx="9144000" cy="2387600"/>
          </a:xfrm>
        </p:spPr>
        <p:txBody>
          <a:bodyPr>
            <a:normAutofit/>
          </a:bodyPr>
          <a:lstStyle/>
          <a:p>
            <a:pPr>
              <a:lnSpc>
                <a:spcPct val="150000"/>
              </a:lnSpc>
            </a:pPr>
            <a:r>
              <a:rPr lang="en-US" b="1"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221730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9197D6-75A9-4D95-ADC7-6B73C1EC493F}"/>
              </a:ext>
            </a:extLst>
          </p:cNvPr>
          <p:cNvSpPr txBox="1"/>
          <p:nvPr/>
        </p:nvSpPr>
        <p:spPr>
          <a:xfrm>
            <a:off x="4851135" y="2242685"/>
            <a:ext cx="1905802" cy="338554"/>
          </a:xfrm>
          <a:prstGeom prst="rect">
            <a:avLst/>
          </a:prstGeom>
          <a:noFill/>
        </p:spPr>
        <p:txBody>
          <a:bodyPr wrap="square" rtlCol="0">
            <a:spAutoFit/>
          </a:bodyPr>
          <a:lstStyle/>
          <a:p>
            <a:r>
              <a:rPr lang="en-US" sz="1600" b="1" dirty="0"/>
              <a:t>5G relative to 4G </a:t>
            </a:r>
          </a:p>
        </p:txBody>
      </p:sp>
      <p:pic>
        <p:nvPicPr>
          <p:cNvPr id="3" name="Graphic 2" descr="Gauge">
            <a:extLst>
              <a:ext uri="{FF2B5EF4-FFF2-40B4-BE49-F238E27FC236}">
                <a16:creationId xmlns:a16="http://schemas.microsoft.com/office/drawing/2014/main" id="{61BFEE07-4125-475D-9E53-93669DAFD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86" y="3200340"/>
            <a:ext cx="914400" cy="914400"/>
          </a:xfrm>
          <a:prstGeom prst="rect">
            <a:avLst/>
          </a:prstGeom>
        </p:spPr>
      </p:pic>
      <p:sp>
        <p:nvSpPr>
          <p:cNvPr id="4" name="object 11">
            <a:extLst>
              <a:ext uri="{FF2B5EF4-FFF2-40B4-BE49-F238E27FC236}">
                <a16:creationId xmlns:a16="http://schemas.microsoft.com/office/drawing/2014/main" id="{F56A8C6E-D3C3-4157-93F5-1A2A9B124A60}"/>
              </a:ext>
            </a:extLst>
          </p:cNvPr>
          <p:cNvSpPr txBox="1">
            <a:spLocks/>
          </p:cNvSpPr>
          <p:nvPr/>
        </p:nvSpPr>
        <p:spPr>
          <a:xfrm>
            <a:off x="1486985" y="3244607"/>
            <a:ext cx="2475114" cy="825867"/>
          </a:xfrm>
          <a:prstGeom prst="rect">
            <a:avLst/>
          </a:prstGeom>
        </p:spPr>
        <p:txBody>
          <a:bodyPr vert="horz" wrap="square" lIns="0" tIns="0" rIns="0" bIns="0" rtlCol="0">
            <a:spAutoFit/>
          </a:bodyPr>
          <a:lstStyle/>
          <a:p>
            <a:pPr fontAlgn="base">
              <a:spcBef>
                <a:spcPts val="181"/>
              </a:spcBef>
              <a:spcAft>
                <a:spcPct val="0"/>
              </a:spcAft>
              <a:defRPr/>
            </a:pPr>
            <a:r>
              <a:rPr lang="en-US" sz="2400" b="1" spc="25" dirty="0">
                <a:solidFill>
                  <a:srgbClr val="000000"/>
                </a:solidFill>
                <a:latin typeface="Calibri" panose="020F0502020204030204" pitchFamily="34" charset="0"/>
                <a:cs typeface="Calibri" panose="020F0502020204030204" pitchFamily="34" charset="0"/>
              </a:rPr>
              <a:t>10x </a:t>
            </a:r>
            <a:r>
              <a:rPr lang="en-US" sz="1400" b="1" spc="25" dirty="0">
                <a:solidFill>
                  <a:srgbClr val="000000"/>
                </a:solidFill>
                <a:latin typeface="Calibri" panose="020F0502020204030204" pitchFamily="34" charset="0"/>
                <a:cs typeface="Calibri" panose="020F0502020204030204" pitchFamily="34" charset="0"/>
              </a:rPr>
              <a:t>better throughput</a:t>
            </a:r>
          </a:p>
          <a:p>
            <a:pPr fontAlgn="base">
              <a:spcBef>
                <a:spcPts val="181"/>
              </a:spcBef>
              <a:spcAft>
                <a:spcPct val="0"/>
              </a:spcAft>
              <a:defRPr/>
            </a:pPr>
            <a:r>
              <a:rPr lang="en-US" sz="1400" dirty="0">
                <a:solidFill>
                  <a:srgbClr val="000000"/>
                </a:solidFill>
                <a:latin typeface="Calibri" panose="020F0502020204030204" pitchFamily="34" charset="0"/>
                <a:cs typeface="Calibri" panose="020F0502020204030204" pitchFamily="34" charset="0"/>
              </a:rPr>
              <a:t>More uniform multi-Gbps peak data rates</a:t>
            </a:r>
          </a:p>
        </p:txBody>
      </p:sp>
      <p:pic>
        <p:nvPicPr>
          <p:cNvPr id="5" name="Graphic 4" descr="Infinity">
            <a:extLst>
              <a:ext uri="{FF2B5EF4-FFF2-40B4-BE49-F238E27FC236}">
                <a16:creationId xmlns:a16="http://schemas.microsoft.com/office/drawing/2014/main" id="{499ECF2C-7143-4994-B44B-E58879DB2F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5720" y="4795195"/>
            <a:ext cx="914400" cy="914400"/>
          </a:xfrm>
          <a:prstGeom prst="rect">
            <a:avLst/>
          </a:prstGeom>
        </p:spPr>
      </p:pic>
      <p:sp>
        <p:nvSpPr>
          <p:cNvPr id="6" name="object 12">
            <a:extLst>
              <a:ext uri="{FF2B5EF4-FFF2-40B4-BE49-F238E27FC236}">
                <a16:creationId xmlns:a16="http://schemas.microsoft.com/office/drawing/2014/main" id="{D14C6B26-A0F3-494B-83D4-0B9DA4C1C243}"/>
              </a:ext>
            </a:extLst>
          </p:cNvPr>
          <p:cNvSpPr txBox="1">
            <a:spLocks/>
          </p:cNvSpPr>
          <p:nvPr/>
        </p:nvSpPr>
        <p:spPr>
          <a:xfrm>
            <a:off x="5357527" y="3352328"/>
            <a:ext cx="2604545" cy="610424"/>
          </a:xfrm>
          <a:prstGeom prst="rect">
            <a:avLst/>
          </a:prstGeom>
        </p:spPr>
        <p:txBody>
          <a:bodyPr vert="horz" wrap="square" lIns="0" tIns="0" rIns="0" bIns="0" rtlCol="0">
            <a:spAutoFit/>
          </a:bodyPr>
          <a:lstStyle/>
          <a:p>
            <a:pPr fontAlgn="base">
              <a:spcBef>
                <a:spcPts val="181"/>
              </a:spcBef>
              <a:spcAft>
                <a:spcPct val="0"/>
              </a:spcAft>
              <a:defRPr/>
            </a:pPr>
            <a:r>
              <a:rPr lang="en-US" sz="2400" b="1" spc="25">
                <a:solidFill>
                  <a:srgbClr val="000000"/>
                </a:solidFill>
                <a:latin typeface="Calibri" panose="020F0502020204030204" pitchFamily="34" charset="0"/>
                <a:cs typeface="Calibri" panose="020F0502020204030204" pitchFamily="34" charset="0"/>
              </a:rPr>
              <a:t>10x </a:t>
            </a:r>
            <a:r>
              <a:rPr lang="en-US" sz="1400" b="1" spc="25">
                <a:solidFill>
                  <a:srgbClr val="000000"/>
                </a:solidFill>
                <a:latin typeface="Calibri" panose="020F0502020204030204" pitchFamily="34" charset="0"/>
                <a:cs typeface="Calibri" panose="020F0502020204030204" pitchFamily="34" charset="0"/>
              </a:rPr>
              <a:t>lower latency</a:t>
            </a:r>
            <a:endParaRPr lang="en-US" sz="1400" b="1">
              <a:solidFill>
                <a:srgbClr val="000000"/>
              </a:solidFill>
              <a:latin typeface="Calibri" panose="020F0502020204030204" pitchFamily="34" charset="0"/>
              <a:cs typeface="Calibri" panose="020F0502020204030204" pitchFamily="34" charset="0"/>
            </a:endParaRPr>
          </a:p>
          <a:p>
            <a:pPr marL="9335" fontAlgn="base">
              <a:spcBef>
                <a:spcPts val="181"/>
              </a:spcBef>
              <a:spcAft>
                <a:spcPct val="0"/>
              </a:spcAft>
              <a:defRPr/>
            </a:pPr>
            <a:r>
              <a:rPr lang="en-US" sz="1400">
                <a:solidFill>
                  <a:srgbClr val="000000"/>
                </a:solidFill>
                <a:latin typeface="Calibri" panose="020F0502020204030204" pitchFamily="34" charset="0"/>
                <a:cs typeface="Calibri" panose="020F0502020204030204" pitchFamily="34" charset="0"/>
              </a:rPr>
              <a:t>As low as 1ms</a:t>
            </a:r>
          </a:p>
        </p:txBody>
      </p:sp>
      <p:pic>
        <p:nvPicPr>
          <p:cNvPr id="7" name="Graphic 6" descr="Warning">
            <a:extLst>
              <a:ext uri="{FF2B5EF4-FFF2-40B4-BE49-F238E27FC236}">
                <a16:creationId xmlns:a16="http://schemas.microsoft.com/office/drawing/2014/main" id="{3F03B0D4-8290-454E-B197-B92A27AC06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720" y="3200340"/>
            <a:ext cx="914400" cy="914400"/>
          </a:xfrm>
          <a:prstGeom prst="rect">
            <a:avLst/>
          </a:prstGeom>
        </p:spPr>
      </p:pic>
      <p:pic>
        <p:nvPicPr>
          <p:cNvPr id="8" name="Graphic 7" descr="Cell Tower">
            <a:extLst>
              <a:ext uri="{FF2B5EF4-FFF2-40B4-BE49-F238E27FC236}">
                <a16:creationId xmlns:a16="http://schemas.microsoft.com/office/drawing/2014/main" id="{C1F651C1-A519-4E70-A964-343C45FAE4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086" y="4795196"/>
            <a:ext cx="914400" cy="914400"/>
          </a:xfrm>
          <a:prstGeom prst="rect">
            <a:avLst/>
          </a:prstGeom>
        </p:spPr>
      </p:pic>
      <p:pic>
        <p:nvPicPr>
          <p:cNvPr id="9" name="Graphic 8" descr="Wireless">
            <a:extLst>
              <a:ext uri="{FF2B5EF4-FFF2-40B4-BE49-F238E27FC236}">
                <a16:creationId xmlns:a16="http://schemas.microsoft.com/office/drawing/2014/main" id="{F93E34AB-DAEF-4A4D-B263-B8B6A15E03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78056" y="3200340"/>
            <a:ext cx="914400" cy="914400"/>
          </a:xfrm>
          <a:prstGeom prst="rect">
            <a:avLst/>
          </a:prstGeom>
        </p:spPr>
      </p:pic>
      <p:sp>
        <p:nvSpPr>
          <p:cNvPr id="10" name="object 12">
            <a:extLst>
              <a:ext uri="{FF2B5EF4-FFF2-40B4-BE49-F238E27FC236}">
                <a16:creationId xmlns:a16="http://schemas.microsoft.com/office/drawing/2014/main" id="{BEB17449-1DBA-4782-9594-B6ECF47DAFFD}"/>
              </a:ext>
            </a:extLst>
          </p:cNvPr>
          <p:cNvSpPr txBox="1">
            <a:spLocks/>
          </p:cNvSpPr>
          <p:nvPr/>
        </p:nvSpPr>
        <p:spPr>
          <a:xfrm>
            <a:off x="8854081" y="3244607"/>
            <a:ext cx="2604545" cy="825867"/>
          </a:xfrm>
          <a:prstGeom prst="rect">
            <a:avLst/>
          </a:prstGeom>
        </p:spPr>
        <p:txBody>
          <a:bodyPr vert="horz" wrap="square" lIns="0" tIns="0" rIns="0" bIns="0" rtlCol="0">
            <a:spAutoFit/>
          </a:bodyPr>
          <a:lstStyle/>
          <a:p>
            <a:pPr fontAlgn="base">
              <a:spcBef>
                <a:spcPts val="181"/>
              </a:spcBef>
              <a:spcAft>
                <a:spcPct val="0"/>
              </a:spcAft>
              <a:defRPr/>
            </a:pPr>
            <a:r>
              <a:rPr lang="en-US" sz="2400" b="1" spc="25" dirty="0">
                <a:solidFill>
                  <a:srgbClr val="000000"/>
                </a:solidFill>
                <a:latin typeface="Calibri" panose="020F0502020204030204" pitchFamily="34" charset="0"/>
                <a:cs typeface="Calibri" panose="020F0502020204030204" pitchFamily="34" charset="0"/>
              </a:rPr>
              <a:t>10x </a:t>
            </a:r>
            <a:r>
              <a:rPr lang="en-US" sz="1400" b="1" spc="25" dirty="0">
                <a:solidFill>
                  <a:srgbClr val="000000"/>
                </a:solidFill>
                <a:latin typeface="Calibri" panose="020F0502020204030204" pitchFamily="34" charset="0"/>
                <a:cs typeface="Calibri" panose="020F0502020204030204" pitchFamily="34" charset="0"/>
              </a:rPr>
              <a:t>connection density</a:t>
            </a:r>
            <a:endParaRPr lang="en-US" sz="1400" b="1" dirty="0">
              <a:solidFill>
                <a:srgbClr val="000000"/>
              </a:solidFill>
              <a:latin typeface="Calibri" panose="020F0502020204030204" pitchFamily="34" charset="0"/>
              <a:cs typeface="Calibri" panose="020F0502020204030204" pitchFamily="34" charset="0"/>
            </a:endParaRPr>
          </a:p>
          <a:p>
            <a:pPr marL="9335" fontAlgn="base">
              <a:spcBef>
                <a:spcPts val="181"/>
              </a:spcBef>
              <a:spcAft>
                <a:spcPct val="0"/>
              </a:spcAft>
              <a:defRPr/>
            </a:pPr>
            <a:r>
              <a:rPr lang="en-US" sz="1400" dirty="0">
                <a:solidFill>
                  <a:srgbClr val="000000"/>
                </a:solidFill>
                <a:latin typeface="Calibri" panose="020F0502020204030204" pitchFamily="34" charset="0"/>
                <a:cs typeface="Calibri" panose="020F0502020204030204" pitchFamily="34" charset="0"/>
              </a:rPr>
              <a:t>Enabling more effective signaling for IoT connectivity</a:t>
            </a:r>
          </a:p>
        </p:txBody>
      </p:sp>
      <p:sp>
        <p:nvSpPr>
          <p:cNvPr id="11" name="object 11">
            <a:extLst>
              <a:ext uri="{FF2B5EF4-FFF2-40B4-BE49-F238E27FC236}">
                <a16:creationId xmlns:a16="http://schemas.microsoft.com/office/drawing/2014/main" id="{C2927292-CDF5-4D2E-9150-4E5D319A5FAD}"/>
              </a:ext>
            </a:extLst>
          </p:cNvPr>
          <p:cNvSpPr txBox="1">
            <a:spLocks/>
          </p:cNvSpPr>
          <p:nvPr/>
        </p:nvSpPr>
        <p:spPr>
          <a:xfrm>
            <a:off x="1486985" y="4839462"/>
            <a:ext cx="2475114" cy="825867"/>
          </a:xfrm>
          <a:prstGeom prst="rect">
            <a:avLst/>
          </a:prstGeom>
        </p:spPr>
        <p:txBody>
          <a:bodyPr vert="horz" wrap="square" lIns="0" tIns="0" rIns="0" bIns="0" rtlCol="0">
            <a:spAutoFit/>
          </a:bodyPr>
          <a:lstStyle/>
          <a:p>
            <a:pPr fontAlgn="base">
              <a:spcBef>
                <a:spcPts val="181"/>
              </a:spcBef>
              <a:spcAft>
                <a:spcPct val="0"/>
              </a:spcAft>
              <a:defRPr/>
            </a:pPr>
            <a:r>
              <a:rPr lang="en-US" sz="2400" b="1" spc="25">
                <a:solidFill>
                  <a:srgbClr val="000000"/>
                </a:solidFill>
                <a:latin typeface="Calibri" panose="020F0502020204030204" pitchFamily="34" charset="0"/>
                <a:cs typeface="Calibri" panose="020F0502020204030204" pitchFamily="34" charset="0"/>
              </a:rPr>
              <a:t>3x </a:t>
            </a:r>
            <a:r>
              <a:rPr lang="en-US" sz="1400" b="1" spc="25">
                <a:solidFill>
                  <a:srgbClr val="000000"/>
                </a:solidFill>
                <a:latin typeface="Calibri" panose="020F0502020204030204" pitchFamily="34" charset="0"/>
                <a:cs typeface="Calibri" panose="020F0502020204030204" pitchFamily="34" charset="0"/>
              </a:rPr>
              <a:t>spectrum efficiency </a:t>
            </a:r>
          </a:p>
          <a:p>
            <a:pPr fontAlgn="base">
              <a:spcBef>
                <a:spcPts val="181"/>
              </a:spcBef>
              <a:spcAft>
                <a:spcPct val="0"/>
              </a:spcAft>
              <a:defRPr/>
            </a:pPr>
            <a:r>
              <a:rPr lang="en-US" sz="1400">
                <a:solidFill>
                  <a:srgbClr val="000000"/>
                </a:solidFill>
                <a:latin typeface="Calibri" panose="020F0502020204030204" pitchFamily="34" charset="0"/>
                <a:cs typeface="Calibri" panose="020F0502020204030204" pitchFamily="34" charset="0"/>
              </a:rPr>
              <a:t>Achieving more bits per Hz with advanced antenna techniques</a:t>
            </a:r>
          </a:p>
        </p:txBody>
      </p:sp>
      <p:sp>
        <p:nvSpPr>
          <p:cNvPr id="12" name="object 11">
            <a:extLst>
              <a:ext uri="{FF2B5EF4-FFF2-40B4-BE49-F238E27FC236}">
                <a16:creationId xmlns:a16="http://schemas.microsoft.com/office/drawing/2014/main" id="{127073D8-484C-486D-8119-D2E055F88004}"/>
              </a:ext>
            </a:extLst>
          </p:cNvPr>
          <p:cNvSpPr txBox="1">
            <a:spLocks/>
          </p:cNvSpPr>
          <p:nvPr/>
        </p:nvSpPr>
        <p:spPr>
          <a:xfrm>
            <a:off x="5357527" y="4839462"/>
            <a:ext cx="2475114" cy="825867"/>
          </a:xfrm>
          <a:prstGeom prst="rect">
            <a:avLst/>
          </a:prstGeom>
        </p:spPr>
        <p:txBody>
          <a:bodyPr vert="horz" wrap="square" lIns="0" tIns="0" rIns="0" bIns="0" rtlCol="0">
            <a:spAutoFit/>
          </a:bodyPr>
          <a:lstStyle/>
          <a:p>
            <a:pPr fontAlgn="base">
              <a:spcBef>
                <a:spcPts val="181"/>
              </a:spcBef>
              <a:spcAft>
                <a:spcPct val="0"/>
              </a:spcAft>
              <a:defRPr/>
            </a:pPr>
            <a:r>
              <a:rPr lang="en-US" sz="2400" b="1" spc="25">
                <a:solidFill>
                  <a:srgbClr val="000000"/>
                </a:solidFill>
                <a:latin typeface="Calibri" panose="020F0502020204030204" pitchFamily="34" charset="0"/>
                <a:cs typeface="Calibri" panose="020F0502020204030204" pitchFamily="34" charset="0"/>
              </a:rPr>
              <a:t>100x </a:t>
            </a:r>
            <a:r>
              <a:rPr lang="en-US" sz="1400" b="1" spc="25">
                <a:solidFill>
                  <a:srgbClr val="000000"/>
                </a:solidFill>
                <a:latin typeface="Calibri" panose="020F0502020204030204" pitchFamily="34" charset="0"/>
                <a:cs typeface="Calibri" panose="020F0502020204030204" pitchFamily="34" charset="0"/>
              </a:rPr>
              <a:t>traffic capacity </a:t>
            </a:r>
          </a:p>
          <a:p>
            <a:pPr fontAlgn="base">
              <a:spcBef>
                <a:spcPts val="181"/>
              </a:spcBef>
              <a:spcAft>
                <a:spcPct val="0"/>
              </a:spcAft>
              <a:defRPr/>
            </a:pPr>
            <a:r>
              <a:rPr lang="en-US" sz="1400">
                <a:solidFill>
                  <a:srgbClr val="000000"/>
                </a:solidFill>
                <a:latin typeface="Calibri" panose="020F0502020204030204" pitchFamily="34" charset="0"/>
                <a:cs typeface="Calibri" panose="020F0502020204030204" pitchFamily="34" charset="0"/>
              </a:rPr>
              <a:t>Driving hyper-densification of network with more small cells</a:t>
            </a:r>
          </a:p>
        </p:txBody>
      </p:sp>
      <p:pic>
        <p:nvPicPr>
          <p:cNvPr id="13" name="Graphic 12" descr="Flowchart">
            <a:extLst>
              <a:ext uri="{FF2B5EF4-FFF2-40B4-BE49-F238E27FC236}">
                <a16:creationId xmlns:a16="http://schemas.microsoft.com/office/drawing/2014/main" id="{CACDB5CE-C9EC-46B7-A4C8-49306BCFC1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78056" y="4795195"/>
            <a:ext cx="914400" cy="914400"/>
          </a:xfrm>
          <a:prstGeom prst="rect">
            <a:avLst/>
          </a:prstGeom>
        </p:spPr>
      </p:pic>
      <p:sp>
        <p:nvSpPr>
          <p:cNvPr id="14" name="object 11">
            <a:extLst>
              <a:ext uri="{FF2B5EF4-FFF2-40B4-BE49-F238E27FC236}">
                <a16:creationId xmlns:a16="http://schemas.microsoft.com/office/drawing/2014/main" id="{147FC25B-9588-4594-B2F7-EDDA97338BA9}"/>
              </a:ext>
            </a:extLst>
          </p:cNvPr>
          <p:cNvSpPr txBox="1">
            <a:spLocks/>
          </p:cNvSpPr>
          <p:nvPr/>
        </p:nvSpPr>
        <p:spPr>
          <a:xfrm>
            <a:off x="8854080" y="4839462"/>
            <a:ext cx="2605731" cy="1041311"/>
          </a:xfrm>
          <a:prstGeom prst="rect">
            <a:avLst/>
          </a:prstGeom>
        </p:spPr>
        <p:txBody>
          <a:bodyPr vert="horz" wrap="square" lIns="0" tIns="0" rIns="0" bIns="0" rtlCol="0">
            <a:spAutoFit/>
          </a:bodyPr>
          <a:lstStyle/>
          <a:p>
            <a:pPr fontAlgn="base">
              <a:spcBef>
                <a:spcPts val="181"/>
              </a:spcBef>
              <a:spcAft>
                <a:spcPct val="0"/>
              </a:spcAft>
              <a:defRPr/>
            </a:pPr>
            <a:r>
              <a:rPr lang="en-US" sz="2400" b="1" spc="25" dirty="0">
                <a:solidFill>
                  <a:srgbClr val="000000"/>
                </a:solidFill>
                <a:latin typeface="Calibri" panose="020F0502020204030204" pitchFamily="34" charset="0"/>
                <a:cs typeface="Calibri" panose="020F0502020204030204" pitchFamily="34" charset="0"/>
              </a:rPr>
              <a:t>100x </a:t>
            </a:r>
            <a:r>
              <a:rPr lang="en-US" sz="1400" b="1" spc="25" dirty="0">
                <a:solidFill>
                  <a:srgbClr val="000000"/>
                </a:solidFill>
                <a:latin typeface="Calibri" panose="020F0502020204030204" pitchFamily="34" charset="0"/>
                <a:cs typeface="Calibri" panose="020F0502020204030204" pitchFamily="34" charset="0"/>
              </a:rPr>
              <a:t>network efficiency</a:t>
            </a:r>
          </a:p>
          <a:p>
            <a:pPr fontAlgn="base">
              <a:spcBef>
                <a:spcPts val="181"/>
              </a:spcBef>
              <a:spcAft>
                <a:spcPct val="0"/>
              </a:spcAft>
              <a:defRPr/>
            </a:pPr>
            <a:r>
              <a:rPr lang="en-US" sz="1400" dirty="0">
                <a:solidFill>
                  <a:srgbClr val="000000"/>
                </a:solidFill>
                <a:latin typeface="Calibri" panose="020F0502020204030204" pitchFamily="34" charset="0"/>
                <a:cs typeface="Calibri" panose="020F0502020204030204" pitchFamily="34" charset="0"/>
              </a:rPr>
              <a:t>Optimizing network energy consumption with more efficient processing</a:t>
            </a:r>
          </a:p>
        </p:txBody>
      </p:sp>
      <p:sp>
        <p:nvSpPr>
          <p:cNvPr id="15" name="Title 1">
            <a:extLst>
              <a:ext uri="{FF2B5EF4-FFF2-40B4-BE49-F238E27FC236}">
                <a16:creationId xmlns:a16="http://schemas.microsoft.com/office/drawing/2014/main" id="{5D2AB746-30CC-4C61-BFD8-5A3D52CE0EB4}"/>
              </a:ext>
            </a:extLst>
          </p:cNvPr>
          <p:cNvSpPr txBox="1">
            <a:spLocks/>
          </p:cNvSpPr>
          <p:nvPr/>
        </p:nvSpPr>
        <p:spPr>
          <a:xfrm>
            <a:off x="0" y="88027"/>
            <a:ext cx="11404600" cy="493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Calibri" panose="020F0502020204030204" pitchFamily="34" charset="0"/>
                <a:cs typeface="Calibri" panose="020F0502020204030204" pitchFamily="34" charset="0"/>
              </a:rPr>
              <a:t>The World of 5G</a:t>
            </a:r>
          </a:p>
        </p:txBody>
      </p:sp>
      <p:sp>
        <p:nvSpPr>
          <p:cNvPr id="16" name="TextBox 15">
            <a:extLst>
              <a:ext uri="{FF2B5EF4-FFF2-40B4-BE49-F238E27FC236}">
                <a16:creationId xmlns:a16="http://schemas.microsoft.com/office/drawing/2014/main" id="{1AA0BAB9-D810-48F1-819E-1A6BB668685C}"/>
              </a:ext>
            </a:extLst>
          </p:cNvPr>
          <p:cNvSpPr txBox="1"/>
          <p:nvPr/>
        </p:nvSpPr>
        <p:spPr>
          <a:xfrm>
            <a:off x="105878" y="975165"/>
            <a:ext cx="11983453" cy="1295868"/>
          </a:xfrm>
          <a:prstGeom prst="rect">
            <a:avLst/>
          </a:prstGeom>
          <a:noFill/>
        </p:spPr>
        <p:txBody>
          <a:bodyPr wrap="square">
            <a:spAutoFit/>
          </a:bodyPr>
          <a:lstStyle/>
          <a:p>
            <a:pPr>
              <a:lnSpc>
                <a:spcPct val="150000"/>
              </a:lnSpc>
            </a:pPr>
            <a:r>
              <a:rPr lang="en-US" dirty="0">
                <a:latin typeface="Calibri" panose="020F0502020204030204" pitchFamily="34" charset="0"/>
                <a:cs typeface="Calibri" panose="020F0502020204030204" pitchFamily="34" charset="0"/>
              </a:rPr>
              <a:t>5G is expected to significantly enhance the mobile network, enabling more connections and interactions. </a:t>
            </a:r>
          </a:p>
          <a:p>
            <a:pPr>
              <a:lnSpc>
                <a:spcPct val="150000"/>
              </a:lnSpc>
            </a:pPr>
            <a:r>
              <a:rPr lang="en-US" dirty="0">
                <a:latin typeface="Calibri" panose="020F0502020204030204" pitchFamily="34" charset="0"/>
                <a:cs typeface="Calibri" panose="020F0502020204030204" pitchFamily="34" charset="0"/>
              </a:rPr>
              <a:t>This connectivity enhancement across networks will unlock significant potential for various industries to improve their bottom line.</a:t>
            </a:r>
          </a:p>
        </p:txBody>
      </p:sp>
    </p:spTree>
    <p:extLst>
      <p:ext uri="{BB962C8B-B14F-4D97-AF65-F5344CB8AC3E}">
        <p14:creationId xmlns:p14="http://schemas.microsoft.com/office/powerpoint/2010/main" val="185823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2AB746-30CC-4C61-BFD8-5A3D52CE0EB4}"/>
              </a:ext>
            </a:extLst>
          </p:cNvPr>
          <p:cNvSpPr txBox="1">
            <a:spLocks/>
          </p:cNvSpPr>
          <p:nvPr/>
        </p:nvSpPr>
        <p:spPr>
          <a:xfrm>
            <a:off x="0" y="88027"/>
            <a:ext cx="11404600" cy="493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Calibri" panose="020F0502020204030204" pitchFamily="34" charset="0"/>
                <a:cs typeface="Calibri" panose="020F0502020204030204" pitchFamily="34" charset="0"/>
              </a:rPr>
              <a:t>Functional Drivers</a:t>
            </a:r>
          </a:p>
        </p:txBody>
      </p:sp>
      <p:sp>
        <p:nvSpPr>
          <p:cNvPr id="18" name="TextBox 17">
            <a:extLst>
              <a:ext uri="{FF2B5EF4-FFF2-40B4-BE49-F238E27FC236}">
                <a16:creationId xmlns:a16="http://schemas.microsoft.com/office/drawing/2014/main" id="{AE423C26-7E0D-43D5-B0BE-A964392FC7FB}"/>
              </a:ext>
            </a:extLst>
          </p:cNvPr>
          <p:cNvSpPr txBox="1"/>
          <p:nvPr/>
        </p:nvSpPr>
        <p:spPr>
          <a:xfrm>
            <a:off x="243840" y="1918852"/>
            <a:ext cx="11653520"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Faster connections, higher throughput and greater capacity. Allows for an extension in cellular coverage into diverse structures (large venues) and the ability to handle a larger number of devices using high amounts of data</a:t>
            </a:r>
          </a:p>
        </p:txBody>
      </p:sp>
      <p:sp>
        <p:nvSpPr>
          <p:cNvPr id="20" name="TextBox 19">
            <a:extLst>
              <a:ext uri="{FF2B5EF4-FFF2-40B4-BE49-F238E27FC236}">
                <a16:creationId xmlns:a16="http://schemas.microsoft.com/office/drawing/2014/main" id="{5862B448-F034-4F6D-BB9A-3071CE30145B}"/>
              </a:ext>
            </a:extLst>
          </p:cNvPr>
          <p:cNvSpPr txBox="1"/>
          <p:nvPr/>
        </p:nvSpPr>
        <p:spPr>
          <a:xfrm>
            <a:off x="462013" y="1538603"/>
            <a:ext cx="6564429"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 EMBB – Enhanced Mobile Broadband</a:t>
            </a:r>
          </a:p>
        </p:txBody>
      </p:sp>
      <p:sp>
        <p:nvSpPr>
          <p:cNvPr id="36" name="TextBox 35">
            <a:extLst>
              <a:ext uri="{FF2B5EF4-FFF2-40B4-BE49-F238E27FC236}">
                <a16:creationId xmlns:a16="http://schemas.microsoft.com/office/drawing/2014/main" id="{41E7A14B-F0B3-4AF4-B9B5-78A2294227FA}"/>
              </a:ext>
            </a:extLst>
          </p:cNvPr>
          <p:cNvSpPr txBox="1"/>
          <p:nvPr/>
        </p:nvSpPr>
        <p:spPr>
          <a:xfrm>
            <a:off x="233680" y="2719302"/>
            <a:ext cx="42385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Use Cases Include</a:t>
            </a:r>
          </a:p>
        </p:txBody>
      </p:sp>
      <p:sp>
        <p:nvSpPr>
          <p:cNvPr id="37" name="TextBox 36">
            <a:extLst>
              <a:ext uri="{FF2B5EF4-FFF2-40B4-BE49-F238E27FC236}">
                <a16:creationId xmlns:a16="http://schemas.microsoft.com/office/drawing/2014/main" id="{DCEC5A33-997D-4563-8EC4-55DC1B5591EA}"/>
              </a:ext>
            </a:extLst>
          </p:cNvPr>
          <p:cNvSpPr txBox="1"/>
          <p:nvPr/>
        </p:nvSpPr>
        <p:spPr>
          <a:xfrm>
            <a:off x="117909" y="683740"/>
            <a:ext cx="11855918"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The key functional drivers of 5G will unlock a broad range of opportunities, including the optimization of service delivery, decision-making and end-user experience</a:t>
            </a:r>
          </a:p>
        </p:txBody>
      </p:sp>
      <p:pic>
        <p:nvPicPr>
          <p:cNvPr id="38" name="Picture 37" descr="5g, broadband, embb, enhanced, heaven, internet icon - Download on  Iconfinder">
            <a:extLst>
              <a:ext uri="{FF2B5EF4-FFF2-40B4-BE49-F238E27FC236}">
                <a16:creationId xmlns:a16="http://schemas.microsoft.com/office/drawing/2014/main" id="{E2E77A9C-902D-4B41-975A-5F690E8CB05C}"/>
              </a:ext>
            </a:extLst>
          </p:cNvPr>
          <p:cNvPicPr>
            <a:picLocks noChangeAspect="1" noChangeArrowheads="1"/>
          </p:cNvPicPr>
          <p:nvPr/>
        </p:nvPicPr>
        <p:blipFill>
          <a:blip r:embed="rId2">
            <a:duotone>
              <a:srgbClr val="0000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879628" y="1010652"/>
            <a:ext cx="954886" cy="975373"/>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a:extLst>
              <a:ext uri="{FF2B5EF4-FFF2-40B4-BE49-F238E27FC236}">
                <a16:creationId xmlns:a16="http://schemas.microsoft.com/office/drawing/2014/main" id="{64F9C54F-A250-4325-9CFC-EC7E3861391B}"/>
              </a:ext>
            </a:extLst>
          </p:cNvPr>
          <p:cNvSpPr/>
          <p:nvPr/>
        </p:nvSpPr>
        <p:spPr>
          <a:xfrm>
            <a:off x="109179" y="1564216"/>
            <a:ext cx="352438" cy="360000"/>
          </a:xfrm>
          <a:prstGeom prst="ellipse">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TN Brighter Sans"/>
                <a:ea typeface="+mn-ea"/>
                <a:cs typeface="+mn-cs"/>
              </a:rPr>
              <a:t>1</a:t>
            </a:r>
          </a:p>
        </p:txBody>
      </p:sp>
      <p:sp>
        <p:nvSpPr>
          <p:cNvPr id="9" name="Freeform: Shape 8">
            <a:extLst>
              <a:ext uri="{FF2B5EF4-FFF2-40B4-BE49-F238E27FC236}">
                <a16:creationId xmlns:a16="http://schemas.microsoft.com/office/drawing/2014/main" id="{580AD978-7B68-4A09-8C0A-12CFB820E48F}"/>
              </a:ext>
            </a:extLst>
          </p:cNvPr>
          <p:cNvSpPr/>
          <p:nvPr/>
        </p:nvSpPr>
        <p:spPr>
          <a:xfrm>
            <a:off x="638993" y="31925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Fixed Wireless Access Service</a:t>
            </a:r>
          </a:p>
        </p:txBody>
      </p:sp>
      <p:sp>
        <p:nvSpPr>
          <p:cNvPr id="10" name="Freeform: Shape 9">
            <a:extLst>
              <a:ext uri="{FF2B5EF4-FFF2-40B4-BE49-F238E27FC236}">
                <a16:creationId xmlns:a16="http://schemas.microsoft.com/office/drawing/2014/main" id="{9B9112D8-34C6-4EA5-A742-65D16469EC8B}"/>
              </a:ext>
            </a:extLst>
          </p:cNvPr>
          <p:cNvSpPr/>
          <p:nvPr/>
        </p:nvSpPr>
        <p:spPr>
          <a:xfrm>
            <a:off x="2858950" y="31925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Enhanced in-building broadband service</a:t>
            </a:r>
          </a:p>
        </p:txBody>
      </p:sp>
      <p:sp>
        <p:nvSpPr>
          <p:cNvPr id="46" name="Freeform: Shape 45">
            <a:extLst>
              <a:ext uri="{FF2B5EF4-FFF2-40B4-BE49-F238E27FC236}">
                <a16:creationId xmlns:a16="http://schemas.microsoft.com/office/drawing/2014/main" id="{960A958A-7253-4471-A5BB-E25719BB0C9C}"/>
              </a:ext>
            </a:extLst>
          </p:cNvPr>
          <p:cNvSpPr/>
          <p:nvPr/>
        </p:nvSpPr>
        <p:spPr>
          <a:xfrm>
            <a:off x="5078907" y="31925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Real-time augmented reality service</a:t>
            </a:r>
          </a:p>
        </p:txBody>
      </p:sp>
      <p:sp>
        <p:nvSpPr>
          <p:cNvPr id="47" name="Freeform: Shape 46">
            <a:extLst>
              <a:ext uri="{FF2B5EF4-FFF2-40B4-BE49-F238E27FC236}">
                <a16:creationId xmlns:a16="http://schemas.microsoft.com/office/drawing/2014/main" id="{01EB2677-D4EE-44F6-B74A-64169B1E1A5D}"/>
              </a:ext>
            </a:extLst>
          </p:cNvPr>
          <p:cNvSpPr/>
          <p:nvPr/>
        </p:nvSpPr>
        <p:spPr>
          <a:xfrm>
            <a:off x="7298864" y="31925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Real-time virtual and mixed reality service</a:t>
            </a:r>
          </a:p>
        </p:txBody>
      </p:sp>
      <p:sp>
        <p:nvSpPr>
          <p:cNvPr id="48" name="Freeform: Shape 47">
            <a:extLst>
              <a:ext uri="{FF2B5EF4-FFF2-40B4-BE49-F238E27FC236}">
                <a16:creationId xmlns:a16="http://schemas.microsoft.com/office/drawing/2014/main" id="{E43F73BE-959D-4DF6-BB24-332BE1A8018D}"/>
              </a:ext>
            </a:extLst>
          </p:cNvPr>
          <p:cNvSpPr/>
          <p:nvPr/>
        </p:nvSpPr>
        <p:spPr>
          <a:xfrm>
            <a:off x="9518820" y="31925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Crowded or dense area service</a:t>
            </a:r>
          </a:p>
          <a:p>
            <a:pPr marL="0" lvl="0" indent="0" algn="ctr" defTabSz="711200">
              <a:lnSpc>
                <a:spcPct val="90000"/>
              </a:lnSpc>
              <a:spcBef>
                <a:spcPct val="0"/>
              </a:spcBef>
              <a:spcAft>
                <a:spcPct val="35000"/>
              </a:spcAft>
              <a:buNone/>
            </a:pPr>
            <a:endParaRPr lang="en-US" sz="1600" b="1" kern="1200" dirty="0">
              <a:latin typeface="Calibri" panose="020F0502020204030204" pitchFamily="34" charset="0"/>
              <a:cs typeface="Calibri" panose="020F0502020204030204" pitchFamily="34" charset="0"/>
            </a:endParaRPr>
          </a:p>
        </p:txBody>
      </p:sp>
      <p:sp>
        <p:nvSpPr>
          <p:cNvPr id="49" name="Freeform: Shape 48">
            <a:extLst>
              <a:ext uri="{FF2B5EF4-FFF2-40B4-BE49-F238E27FC236}">
                <a16:creationId xmlns:a16="http://schemas.microsoft.com/office/drawing/2014/main" id="{8D33427D-93DB-47E6-B0D2-1D1F6CADC8EA}"/>
              </a:ext>
            </a:extLst>
          </p:cNvPr>
          <p:cNvSpPr/>
          <p:nvPr/>
        </p:nvSpPr>
        <p:spPr>
          <a:xfrm>
            <a:off x="638993" y="46052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High-definition cloud gaming</a:t>
            </a:r>
          </a:p>
        </p:txBody>
      </p:sp>
      <p:sp>
        <p:nvSpPr>
          <p:cNvPr id="50" name="Freeform: Shape 49">
            <a:extLst>
              <a:ext uri="{FF2B5EF4-FFF2-40B4-BE49-F238E27FC236}">
                <a16:creationId xmlns:a16="http://schemas.microsoft.com/office/drawing/2014/main" id="{71F74ACF-BB95-492B-B090-E945E6E0B0F1}"/>
              </a:ext>
            </a:extLst>
          </p:cNvPr>
          <p:cNvSpPr/>
          <p:nvPr/>
        </p:nvSpPr>
        <p:spPr>
          <a:xfrm>
            <a:off x="2858950" y="46052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Public protection and disaster response services</a:t>
            </a:r>
          </a:p>
        </p:txBody>
      </p:sp>
      <p:sp>
        <p:nvSpPr>
          <p:cNvPr id="51" name="Freeform: Shape 50">
            <a:extLst>
              <a:ext uri="{FF2B5EF4-FFF2-40B4-BE49-F238E27FC236}">
                <a16:creationId xmlns:a16="http://schemas.microsoft.com/office/drawing/2014/main" id="{E8FEBC82-599F-4F99-A2C9-667EC06F39EA}"/>
              </a:ext>
            </a:extLst>
          </p:cNvPr>
          <p:cNvSpPr/>
          <p:nvPr/>
        </p:nvSpPr>
        <p:spPr>
          <a:xfrm>
            <a:off x="5078907" y="46052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Massive content streaming services</a:t>
            </a:r>
          </a:p>
        </p:txBody>
      </p:sp>
      <p:sp>
        <p:nvSpPr>
          <p:cNvPr id="52" name="Freeform: Shape 51">
            <a:extLst>
              <a:ext uri="{FF2B5EF4-FFF2-40B4-BE49-F238E27FC236}">
                <a16:creationId xmlns:a16="http://schemas.microsoft.com/office/drawing/2014/main" id="{24BF2014-459F-478D-B647-30E54F238C20}"/>
              </a:ext>
            </a:extLst>
          </p:cNvPr>
          <p:cNvSpPr/>
          <p:nvPr/>
        </p:nvSpPr>
        <p:spPr>
          <a:xfrm>
            <a:off x="7298864" y="46052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Remote surgery and examination</a:t>
            </a:r>
          </a:p>
        </p:txBody>
      </p:sp>
      <p:sp>
        <p:nvSpPr>
          <p:cNvPr id="53" name="Freeform: Shape 52">
            <a:extLst>
              <a:ext uri="{FF2B5EF4-FFF2-40B4-BE49-F238E27FC236}">
                <a16:creationId xmlns:a16="http://schemas.microsoft.com/office/drawing/2014/main" id="{FCC5CE99-08B3-42D3-BD8E-6AAD7CFB63B8}"/>
              </a:ext>
            </a:extLst>
          </p:cNvPr>
          <p:cNvSpPr/>
          <p:nvPr/>
        </p:nvSpPr>
        <p:spPr>
          <a:xfrm>
            <a:off x="9518820" y="4605299"/>
            <a:ext cx="2018142" cy="1210885"/>
          </a:xfrm>
          <a:custGeom>
            <a:avLst/>
            <a:gdLst>
              <a:gd name="connsiteX0" fmla="*/ 0 w 2018142"/>
              <a:gd name="connsiteY0" fmla="*/ 0 h 1210885"/>
              <a:gd name="connsiteX1" fmla="*/ 2018142 w 2018142"/>
              <a:gd name="connsiteY1" fmla="*/ 0 h 1210885"/>
              <a:gd name="connsiteX2" fmla="*/ 2018142 w 2018142"/>
              <a:gd name="connsiteY2" fmla="*/ 1210885 h 1210885"/>
              <a:gd name="connsiteX3" fmla="*/ 0 w 2018142"/>
              <a:gd name="connsiteY3" fmla="*/ 1210885 h 1210885"/>
              <a:gd name="connsiteX4" fmla="*/ 0 w 2018142"/>
              <a:gd name="connsiteY4" fmla="*/ 0 h 12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142" h="1210885">
                <a:moveTo>
                  <a:pt x="0" y="0"/>
                </a:moveTo>
                <a:lnTo>
                  <a:pt x="2018142" y="0"/>
                </a:lnTo>
                <a:lnTo>
                  <a:pt x="2018142" y="1210885"/>
                </a:lnTo>
                <a:lnTo>
                  <a:pt x="0" y="1210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dirty="0">
                <a:latin typeface="Calibri" panose="020F0502020204030204" pitchFamily="34" charset="0"/>
                <a:cs typeface="Calibri" panose="020F0502020204030204" pitchFamily="34" charset="0"/>
              </a:rPr>
              <a:t>Enhanced Digital Signage</a:t>
            </a:r>
            <a:endParaRPr lang="en-US" sz="1600" b="1"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209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2AB746-30CC-4C61-BFD8-5A3D52CE0EB4}"/>
              </a:ext>
            </a:extLst>
          </p:cNvPr>
          <p:cNvSpPr txBox="1">
            <a:spLocks/>
          </p:cNvSpPr>
          <p:nvPr/>
        </p:nvSpPr>
        <p:spPr>
          <a:xfrm>
            <a:off x="0" y="88027"/>
            <a:ext cx="11404600" cy="493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Calibri" panose="020F0502020204030204" pitchFamily="34" charset="0"/>
                <a:cs typeface="Calibri" panose="020F0502020204030204" pitchFamily="34" charset="0"/>
              </a:rPr>
              <a:t>Functional Drivers</a:t>
            </a:r>
          </a:p>
        </p:txBody>
      </p:sp>
      <p:sp>
        <p:nvSpPr>
          <p:cNvPr id="35" name="TextBox 34">
            <a:extLst>
              <a:ext uri="{FF2B5EF4-FFF2-40B4-BE49-F238E27FC236}">
                <a16:creationId xmlns:a16="http://schemas.microsoft.com/office/drawing/2014/main" id="{2B60BAB0-3D01-425B-89BA-CFB1D3946DF2}"/>
              </a:ext>
            </a:extLst>
          </p:cNvPr>
          <p:cNvSpPr txBox="1"/>
          <p:nvPr/>
        </p:nvSpPr>
        <p:spPr>
          <a:xfrm>
            <a:off x="635267" y="1200570"/>
            <a:ext cx="7793121" cy="461665"/>
          </a:xfrm>
          <a:prstGeom prst="rect">
            <a:avLst/>
          </a:prstGeom>
          <a:noFill/>
        </p:spPr>
        <p:txBody>
          <a:bodyPr wrap="square" rtlCol="0">
            <a:spAutoFit/>
          </a:bodyPr>
          <a:lstStyle>
            <a:defPPr>
              <a:defRPr lang="en-US"/>
            </a:defPPr>
            <a:lvl1pPr>
              <a:defRPr sz="2400" b="1">
                <a:latin typeface="Calibri" panose="020F0502020204030204" pitchFamily="34" charset="0"/>
                <a:cs typeface="Calibri" panose="020F0502020204030204" pitchFamily="34" charset="0"/>
              </a:defRPr>
            </a:lvl1pPr>
          </a:lstStyle>
          <a:p>
            <a:r>
              <a:rPr lang="en-US" dirty="0"/>
              <a:t>Ultra-reliable low latency communication (</a:t>
            </a:r>
            <a:r>
              <a:rPr lang="en-US" dirty="0" err="1"/>
              <a:t>uRLLC</a:t>
            </a:r>
            <a:r>
              <a:rPr lang="en-US" dirty="0"/>
              <a:t>)</a:t>
            </a:r>
          </a:p>
        </p:txBody>
      </p:sp>
      <p:sp>
        <p:nvSpPr>
          <p:cNvPr id="16" name="TextBox 15">
            <a:extLst>
              <a:ext uri="{FF2B5EF4-FFF2-40B4-BE49-F238E27FC236}">
                <a16:creationId xmlns:a16="http://schemas.microsoft.com/office/drawing/2014/main" id="{6DC3338F-AF00-469D-ACE6-81DE0A5F474E}"/>
              </a:ext>
            </a:extLst>
          </p:cNvPr>
          <p:cNvSpPr txBox="1"/>
          <p:nvPr/>
        </p:nvSpPr>
        <p:spPr>
          <a:xfrm>
            <a:off x="71120" y="1842254"/>
            <a:ext cx="11714480"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Enables time-sensitive connections wirelessly . Reduced time for data from device to be uploaded and reach its target (1 </a:t>
            </a:r>
            <a:r>
              <a:rPr lang="en-US" dirty="0" err="1">
                <a:latin typeface="Calibri" panose="020F0502020204030204" pitchFamily="34" charset="0"/>
                <a:cs typeface="Calibri" panose="020F0502020204030204" pitchFamily="34" charset="0"/>
              </a:rPr>
              <a:t>ms</a:t>
            </a:r>
            <a:r>
              <a:rPr lang="en-US" dirty="0">
                <a:latin typeface="Calibri" panose="020F0502020204030204" pitchFamily="34" charset="0"/>
                <a:cs typeface="Calibri" panose="020F0502020204030204" pitchFamily="34" charset="0"/>
              </a:rPr>
              <a:t> compared to 50ms for 4G). Creates an ultrareliable connection to support applications where failure is not an option</a:t>
            </a:r>
          </a:p>
        </p:txBody>
      </p:sp>
      <p:sp>
        <p:nvSpPr>
          <p:cNvPr id="21" name="TextBox 20">
            <a:extLst>
              <a:ext uri="{FF2B5EF4-FFF2-40B4-BE49-F238E27FC236}">
                <a16:creationId xmlns:a16="http://schemas.microsoft.com/office/drawing/2014/main" id="{E58C505D-776E-4F6B-80A5-4AE3D563C0B1}"/>
              </a:ext>
            </a:extLst>
          </p:cNvPr>
          <p:cNvSpPr txBox="1"/>
          <p:nvPr/>
        </p:nvSpPr>
        <p:spPr>
          <a:xfrm>
            <a:off x="233680" y="2719302"/>
            <a:ext cx="42385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Use Cases Include</a:t>
            </a:r>
          </a:p>
        </p:txBody>
      </p:sp>
      <p:graphicFrame>
        <p:nvGraphicFramePr>
          <p:cNvPr id="37" name="TextBox 18">
            <a:extLst>
              <a:ext uri="{FF2B5EF4-FFF2-40B4-BE49-F238E27FC236}">
                <a16:creationId xmlns:a16="http://schemas.microsoft.com/office/drawing/2014/main" id="{9058B589-79DA-C44B-6DE6-5A364E9E6A69}"/>
              </a:ext>
            </a:extLst>
          </p:cNvPr>
          <p:cNvGraphicFramePr/>
          <p:nvPr>
            <p:extLst>
              <p:ext uri="{D42A27DB-BD31-4B8C-83A1-F6EECF244321}">
                <p14:modId xmlns:p14="http://schemas.microsoft.com/office/powerpoint/2010/main" val="934961457"/>
              </p:ext>
            </p:extLst>
          </p:nvPr>
        </p:nvGraphicFramePr>
        <p:xfrm>
          <a:off x="519764" y="3371056"/>
          <a:ext cx="11059428"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Oval 22">
            <a:extLst>
              <a:ext uri="{FF2B5EF4-FFF2-40B4-BE49-F238E27FC236}">
                <a16:creationId xmlns:a16="http://schemas.microsoft.com/office/drawing/2014/main" id="{279A0D3F-E77B-4CC3-8340-EDBC65C8EFD8}"/>
              </a:ext>
            </a:extLst>
          </p:cNvPr>
          <p:cNvSpPr/>
          <p:nvPr/>
        </p:nvSpPr>
        <p:spPr>
          <a:xfrm>
            <a:off x="197410" y="1180810"/>
            <a:ext cx="352438" cy="360000"/>
          </a:xfrm>
          <a:prstGeom prst="ellipse">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TN Brighter Sans"/>
                <a:ea typeface="+mn-ea"/>
                <a:cs typeface="+mn-cs"/>
              </a:rPr>
              <a:t>2</a:t>
            </a:r>
          </a:p>
        </p:txBody>
      </p:sp>
    </p:spTree>
    <p:extLst>
      <p:ext uri="{BB962C8B-B14F-4D97-AF65-F5344CB8AC3E}">
        <p14:creationId xmlns:p14="http://schemas.microsoft.com/office/powerpoint/2010/main" val="383373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2AB746-30CC-4C61-BFD8-5A3D52CE0EB4}"/>
              </a:ext>
            </a:extLst>
          </p:cNvPr>
          <p:cNvSpPr txBox="1">
            <a:spLocks/>
          </p:cNvSpPr>
          <p:nvPr/>
        </p:nvSpPr>
        <p:spPr>
          <a:xfrm>
            <a:off x="0" y="88027"/>
            <a:ext cx="11404600" cy="493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Calibri" panose="020F0502020204030204" pitchFamily="34" charset="0"/>
                <a:cs typeface="Calibri" panose="020F0502020204030204" pitchFamily="34" charset="0"/>
              </a:rPr>
              <a:t>Functional Drivers</a:t>
            </a:r>
          </a:p>
        </p:txBody>
      </p:sp>
      <p:sp>
        <p:nvSpPr>
          <p:cNvPr id="35" name="TextBox 34">
            <a:extLst>
              <a:ext uri="{FF2B5EF4-FFF2-40B4-BE49-F238E27FC236}">
                <a16:creationId xmlns:a16="http://schemas.microsoft.com/office/drawing/2014/main" id="{2B60BAB0-3D01-425B-89BA-CFB1D3946DF2}"/>
              </a:ext>
            </a:extLst>
          </p:cNvPr>
          <p:cNvSpPr txBox="1"/>
          <p:nvPr/>
        </p:nvSpPr>
        <p:spPr>
          <a:xfrm>
            <a:off x="539015" y="1152443"/>
            <a:ext cx="7821997" cy="461665"/>
          </a:xfrm>
          <a:prstGeom prst="rect">
            <a:avLst/>
          </a:prstGeom>
          <a:noFill/>
        </p:spPr>
        <p:txBody>
          <a:bodyPr wrap="square" rtlCol="0">
            <a:spAutoFit/>
          </a:bodyPr>
          <a:lstStyle>
            <a:defPPr>
              <a:defRPr lang="en-US"/>
            </a:defPPr>
            <a:lvl1pPr>
              <a:defRPr b="1"/>
            </a:lvl1pPr>
          </a:lstStyle>
          <a:p>
            <a:r>
              <a:rPr lang="en-US" sz="2400" dirty="0">
                <a:latin typeface="Calibri" panose="020F0502020204030204" pitchFamily="34" charset="0"/>
                <a:cs typeface="Calibri" panose="020F0502020204030204" pitchFamily="34" charset="0"/>
              </a:rPr>
              <a:t>Massive </a:t>
            </a:r>
            <a:r>
              <a:rPr lang="en-US" sz="2400" dirty="0" err="1">
                <a:latin typeface="Calibri" panose="020F0502020204030204" pitchFamily="34" charset="0"/>
                <a:cs typeface="Calibri" panose="020F0502020204030204" pitchFamily="34" charset="0"/>
              </a:rPr>
              <a:t>machinetype</a:t>
            </a:r>
            <a:r>
              <a:rPr lang="en-US" sz="2400" dirty="0">
                <a:latin typeface="Calibri" panose="020F0502020204030204" pitchFamily="34" charset="0"/>
                <a:cs typeface="Calibri" panose="020F0502020204030204" pitchFamily="34" charset="0"/>
              </a:rPr>
              <a:t> communications (</a:t>
            </a:r>
            <a:r>
              <a:rPr lang="en-US" sz="2400" dirty="0" err="1">
                <a:latin typeface="Calibri" panose="020F0502020204030204" pitchFamily="34" charset="0"/>
                <a:cs typeface="Calibri" panose="020F0502020204030204" pitchFamily="34" charset="0"/>
              </a:rPr>
              <a:t>mMTC</a:t>
            </a:r>
            <a:r>
              <a:rPr lang="en-US" sz="2400" dirty="0">
                <a:latin typeface="Calibri" panose="020F0502020204030204" pitchFamily="34" charset="0"/>
                <a:cs typeface="Calibri" panose="020F0502020204030204" pitchFamily="34" charset="0"/>
              </a:rPr>
              <a:t>) </a:t>
            </a:r>
          </a:p>
        </p:txBody>
      </p:sp>
      <p:sp>
        <p:nvSpPr>
          <p:cNvPr id="16" name="TextBox 15">
            <a:extLst>
              <a:ext uri="{FF2B5EF4-FFF2-40B4-BE49-F238E27FC236}">
                <a16:creationId xmlns:a16="http://schemas.microsoft.com/office/drawing/2014/main" id="{6DC3338F-AF00-469D-ACE6-81DE0A5F474E}"/>
              </a:ext>
            </a:extLst>
          </p:cNvPr>
          <p:cNvSpPr txBox="1"/>
          <p:nvPr/>
        </p:nvSpPr>
        <p:spPr>
          <a:xfrm>
            <a:off x="71120" y="1598414"/>
            <a:ext cx="11714480"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Allows for a large number of connections to support data-intensive applications</a:t>
            </a:r>
          </a:p>
        </p:txBody>
      </p:sp>
      <p:sp>
        <p:nvSpPr>
          <p:cNvPr id="21" name="TextBox 20">
            <a:extLst>
              <a:ext uri="{FF2B5EF4-FFF2-40B4-BE49-F238E27FC236}">
                <a16:creationId xmlns:a16="http://schemas.microsoft.com/office/drawing/2014/main" id="{E58C505D-776E-4F6B-80A5-4AE3D563C0B1}"/>
              </a:ext>
            </a:extLst>
          </p:cNvPr>
          <p:cNvSpPr txBox="1"/>
          <p:nvPr/>
        </p:nvSpPr>
        <p:spPr>
          <a:xfrm>
            <a:off x="223520" y="2251942"/>
            <a:ext cx="4238533"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Use Cases Include</a:t>
            </a:r>
          </a:p>
        </p:txBody>
      </p:sp>
      <p:pic>
        <p:nvPicPr>
          <p:cNvPr id="7" name="Picture 2" descr="Free Private Network Icon of Flat style - Available in SVG, PNG, EPS, AI &amp;amp;  Icon fonts">
            <a:extLst>
              <a:ext uri="{FF2B5EF4-FFF2-40B4-BE49-F238E27FC236}">
                <a16:creationId xmlns:a16="http://schemas.microsoft.com/office/drawing/2014/main" id="{A7A62EDD-2EBF-4602-946E-292988D98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604" y="812281"/>
            <a:ext cx="810659" cy="8106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TextBox 18">
            <a:extLst>
              <a:ext uri="{FF2B5EF4-FFF2-40B4-BE49-F238E27FC236}">
                <a16:creationId xmlns:a16="http://schemas.microsoft.com/office/drawing/2014/main" id="{6DBC7A00-3E12-8DB6-BDC5-0940E1E402DC}"/>
              </a:ext>
            </a:extLst>
          </p:cNvPr>
          <p:cNvGraphicFramePr/>
          <p:nvPr>
            <p:extLst>
              <p:ext uri="{D42A27DB-BD31-4B8C-83A1-F6EECF244321}">
                <p14:modId xmlns:p14="http://schemas.microsoft.com/office/powerpoint/2010/main" val="1899111805"/>
              </p:ext>
            </p:extLst>
          </p:nvPr>
        </p:nvGraphicFramePr>
        <p:xfrm>
          <a:off x="635266" y="2771615"/>
          <a:ext cx="10905425" cy="346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3C5B7815-4088-43F8-B0E5-758E260A5A7D}"/>
              </a:ext>
            </a:extLst>
          </p:cNvPr>
          <p:cNvSpPr/>
          <p:nvPr/>
        </p:nvSpPr>
        <p:spPr>
          <a:xfrm>
            <a:off x="138054" y="1179206"/>
            <a:ext cx="352438" cy="360000"/>
          </a:xfrm>
          <a:prstGeom prst="ellipse">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TN Brighter Sans"/>
                <a:ea typeface="+mn-ea"/>
                <a:cs typeface="+mn-cs"/>
              </a:rPr>
              <a:t>3</a:t>
            </a:r>
          </a:p>
        </p:txBody>
      </p:sp>
    </p:spTree>
    <p:extLst>
      <p:ext uri="{BB962C8B-B14F-4D97-AF65-F5344CB8AC3E}">
        <p14:creationId xmlns:p14="http://schemas.microsoft.com/office/powerpoint/2010/main" val="196332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ED11E9-F7D9-4789-A3B6-7E618F55A916}"/>
              </a:ext>
            </a:extLst>
          </p:cNvPr>
          <p:cNvSpPr txBox="1"/>
          <p:nvPr/>
        </p:nvSpPr>
        <p:spPr>
          <a:xfrm>
            <a:off x="182880" y="243840"/>
            <a:ext cx="11490960" cy="646331"/>
          </a:xfrm>
          <a:prstGeom prst="rect">
            <a:avLst/>
          </a:prstGeom>
          <a:noFill/>
        </p:spPr>
        <p:txBody>
          <a:bodyPr wrap="square">
            <a:spAutoFit/>
          </a:bodyPr>
          <a:lstStyle/>
          <a:p>
            <a:endParaRPr lang="en-US" dirty="0"/>
          </a:p>
          <a:p>
            <a:endParaRPr lang="en-US" dirty="0"/>
          </a:p>
        </p:txBody>
      </p:sp>
      <p:sp>
        <p:nvSpPr>
          <p:cNvPr id="3" name="Title 1">
            <a:extLst>
              <a:ext uri="{FF2B5EF4-FFF2-40B4-BE49-F238E27FC236}">
                <a16:creationId xmlns:a16="http://schemas.microsoft.com/office/drawing/2014/main" id="{BADD301F-6285-40AC-B507-B83F623B8B4D}"/>
              </a:ext>
            </a:extLst>
          </p:cNvPr>
          <p:cNvSpPr txBox="1">
            <a:spLocks/>
          </p:cNvSpPr>
          <p:nvPr/>
        </p:nvSpPr>
        <p:spPr>
          <a:xfrm>
            <a:off x="0" y="88027"/>
            <a:ext cx="11404600" cy="493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Calibri" panose="020F0502020204030204" pitchFamily="34" charset="0"/>
                <a:cs typeface="Calibri" panose="020F0502020204030204" pitchFamily="34" charset="0"/>
              </a:rPr>
              <a:t>Opportunities 5G unlocks</a:t>
            </a:r>
          </a:p>
        </p:txBody>
      </p:sp>
      <p:pic>
        <p:nvPicPr>
          <p:cNvPr id="7" name="Picture 6">
            <a:extLst>
              <a:ext uri="{FF2B5EF4-FFF2-40B4-BE49-F238E27FC236}">
                <a16:creationId xmlns:a16="http://schemas.microsoft.com/office/drawing/2014/main" id="{B391F18F-A9D0-49CF-9CF8-E0C985C4324A}"/>
              </a:ext>
            </a:extLst>
          </p:cNvPr>
          <p:cNvPicPr>
            <a:picLocks noChangeAspect="1"/>
          </p:cNvPicPr>
          <p:nvPr/>
        </p:nvPicPr>
        <p:blipFill>
          <a:blip r:embed="rId2"/>
          <a:stretch>
            <a:fillRect/>
          </a:stretch>
        </p:blipFill>
        <p:spPr>
          <a:xfrm>
            <a:off x="648986" y="1220051"/>
            <a:ext cx="10125075" cy="5252403"/>
          </a:xfrm>
          <a:prstGeom prst="rect">
            <a:avLst/>
          </a:prstGeom>
        </p:spPr>
      </p:pic>
      <p:sp>
        <p:nvSpPr>
          <p:cNvPr id="9" name="TextBox 8">
            <a:extLst>
              <a:ext uri="{FF2B5EF4-FFF2-40B4-BE49-F238E27FC236}">
                <a16:creationId xmlns:a16="http://schemas.microsoft.com/office/drawing/2014/main" id="{14C1BEE8-F3D8-4008-AEEB-66584E84F331}"/>
              </a:ext>
            </a:extLst>
          </p:cNvPr>
          <p:cNvSpPr txBox="1"/>
          <p:nvPr/>
        </p:nvSpPr>
        <p:spPr>
          <a:xfrm>
            <a:off x="903706" y="559683"/>
            <a:ext cx="10068560" cy="646331"/>
          </a:xfrm>
          <a:prstGeom prst="rect">
            <a:avLst/>
          </a:prstGeom>
          <a:noFill/>
        </p:spPr>
        <p:txBody>
          <a:bodyPr wrap="square">
            <a:spAutoFit/>
          </a:bodyPr>
          <a:lstStyle/>
          <a:p>
            <a:r>
              <a:rPr lang="en-US" dirty="0"/>
              <a:t>The economic value that 5G can create can be identified through potential industrial advancement areas and subsequent major commercial opportunities across industry sectors:</a:t>
            </a:r>
          </a:p>
        </p:txBody>
      </p:sp>
      <p:sp>
        <p:nvSpPr>
          <p:cNvPr id="10" name="TextBox 9">
            <a:extLst>
              <a:ext uri="{FF2B5EF4-FFF2-40B4-BE49-F238E27FC236}">
                <a16:creationId xmlns:a16="http://schemas.microsoft.com/office/drawing/2014/main" id="{53DD8570-F0C4-4A59-9E26-514461AB03F9}"/>
              </a:ext>
            </a:extLst>
          </p:cNvPr>
          <p:cNvSpPr txBox="1"/>
          <p:nvPr/>
        </p:nvSpPr>
        <p:spPr>
          <a:xfrm>
            <a:off x="4928963" y="6487262"/>
            <a:ext cx="5170005" cy="215444"/>
          </a:xfrm>
          <a:prstGeom prst="rect">
            <a:avLst/>
          </a:prstGeom>
          <a:noFill/>
        </p:spPr>
        <p:txBody>
          <a:bodyPr wrap="none" rtlCol="0">
            <a:spAutoFit/>
          </a:bodyPr>
          <a:lstStyle/>
          <a:p>
            <a:pPr defTabSz="914400"/>
            <a:r>
              <a:rPr lang="en-US" sz="800" dirty="0">
                <a:solidFill>
                  <a:prstClr val="black"/>
                </a:solidFill>
                <a:latin typeface="MTN Brighter Sans Light"/>
              </a:rPr>
              <a:t>Source: PwC Strategy&amp; and World Economic Forum, “5G for the Fourth Industrial Revolution”, 2019</a:t>
            </a:r>
          </a:p>
        </p:txBody>
      </p:sp>
    </p:spTree>
    <p:extLst>
      <p:ext uri="{BB962C8B-B14F-4D97-AF65-F5344CB8AC3E}">
        <p14:creationId xmlns:p14="http://schemas.microsoft.com/office/powerpoint/2010/main" val="283107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le 1">
            <a:extLst>
              <a:ext uri="{FF2B5EF4-FFF2-40B4-BE49-F238E27FC236}">
                <a16:creationId xmlns:a16="http://schemas.microsoft.com/office/drawing/2014/main" id="{29A35289-072A-4964-AE29-28E9C28BCECD}"/>
              </a:ext>
            </a:extLst>
          </p:cNvPr>
          <p:cNvSpPr txBox="1">
            <a:spLocks/>
          </p:cNvSpPr>
          <p:nvPr/>
        </p:nvSpPr>
        <p:spPr>
          <a:xfrm>
            <a:off x="174365" y="117108"/>
            <a:ext cx="11404600" cy="49381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ysClr val="windowText" lastClr="000000"/>
                </a:solidFill>
                <a:latin typeface="MTN Brighter Sans"/>
              </a:rPr>
              <a:t>M</a:t>
            </a:r>
            <a:r>
              <a:rPr kumimoji="0" lang="en-US" sz="2500" b="1" i="0" u="none" strike="noStrike" kern="1200" cap="none" spc="0" normalizeH="0" baseline="0" noProof="0" dirty="0" err="1">
                <a:ln>
                  <a:noFill/>
                </a:ln>
                <a:solidFill>
                  <a:sysClr val="windowText" lastClr="000000"/>
                </a:solidFill>
                <a:effectLst/>
                <a:uLnTx/>
                <a:uFillTx/>
                <a:latin typeface="MTN Brighter Sans"/>
                <a:ea typeface="+mj-ea"/>
                <a:cs typeface="+mj-cs"/>
              </a:rPr>
              <a:t>acroeconomic</a:t>
            </a:r>
            <a:r>
              <a:rPr kumimoji="0" lang="en-US" sz="2500" b="1" i="0" u="none" strike="noStrike" kern="1200" cap="none" spc="0" normalizeH="0" baseline="0" noProof="0" dirty="0">
                <a:ln>
                  <a:noFill/>
                </a:ln>
                <a:solidFill>
                  <a:sysClr val="windowText" lastClr="000000"/>
                </a:solidFill>
                <a:effectLst/>
                <a:uLnTx/>
                <a:uFillTx/>
                <a:latin typeface="MTN Brighter Sans"/>
                <a:ea typeface="+mj-ea"/>
                <a:cs typeface="+mj-cs"/>
              </a:rPr>
              <a:t> benefits of 5G</a:t>
            </a:r>
            <a:endParaRPr kumimoji="0" lang="en-ZA" sz="2500" b="1" i="0" u="none" strike="noStrike" kern="1200" cap="none" spc="0" normalizeH="0" baseline="0" noProof="0" dirty="0">
              <a:ln>
                <a:noFill/>
              </a:ln>
              <a:solidFill>
                <a:sysClr val="windowText" lastClr="000000"/>
              </a:solidFill>
              <a:effectLst/>
              <a:uLnTx/>
              <a:uFillTx/>
              <a:latin typeface="MTN Brighter Sans"/>
              <a:ea typeface="+mj-ea"/>
              <a:cs typeface="+mj-cs"/>
            </a:endParaRPr>
          </a:p>
        </p:txBody>
      </p:sp>
      <p:sp>
        <p:nvSpPr>
          <p:cNvPr id="556" name="TextBox 555">
            <a:extLst>
              <a:ext uri="{FF2B5EF4-FFF2-40B4-BE49-F238E27FC236}">
                <a16:creationId xmlns:a16="http://schemas.microsoft.com/office/drawing/2014/main" id="{5BF51241-1F8A-4CAD-85CD-5187383133D0}"/>
              </a:ext>
            </a:extLst>
          </p:cNvPr>
          <p:cNvSpPr txBox="1"/>
          <p:nvPr/>
        </p:nvSpPr>
        <p:spPr>
          <a:xfrm>
            <a:off x="873438" y="4930641"/>
            <a:ext cx="5003227" cy="954107"/>
          </a:xfrm>
          <a:prstGeom prst="rect">
            <a:avLst/>
          </a:prstGeom>
          <a:solidFill>
            <a:srgbClr val="FFCB05">
              <a:lumMod val="20000"/>
              <a:lumOff val="80000"/>
            </a:srgbClr>
          </a:solidFill>
          <a:ln>
            <a:solidFill>
              <a:sysClr val="windowText" lastClr="000000"/>
            </a:solidFill>
          </a:ln>
        </p:spPr>
        <p:txBody>
          <a:bodyPr wrap="square" rtlCol="0">
            <a:spAutoFit/>
          </a:bodyPr>
          <a:lstStyle>
            <a:defPPr>
              <a:defRPr lang="en-US"/>
            </a:defPPr>
            <a:lvl1pPr>
              <a:defRPr sz="1600"/>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MTN Brighter Sans Light"/>
              </a:rPr>
              <a:t>Taxes to be generated from MMWAVE deployment is estimated to be roughly </a:t>
            </a:r>
            <a:r>
              <a:rPr kumimoji="0" lang="en-US" sz="1400" b="1" i="0" u="none" strike="noStrike" kern="0" cap="none" spc="0" normalizeH="0" baseline="0" noProof="0" dirty="0">
                <a:ln>
                  <a:noFill/>
                </a:ln>
                <a:solidFill>
                  <a:prstClr val="black"/>
                </a:solidFill>
                <a:effectLst/>
                <a:uLnTx/>
                <a:uFillTx/>
                <a:latin typeface="MTN Brighter Sans Light"/>
              </a:rPr>
              <a:t>$970m </a:t>
            </a:r>
            <a:r>
              <a:rPr kumimoji="0" lang="en-US" sz="1400" b="0" i="0" u="none" strike="noStrike" kern="0" cap="none" spc="0" normalizeH="0" baseline="0" noProof="0" dirty="0">
                <a:ln>
                  <a:noFill/>
                </a:ln>
                <a:solidFill>
                  <a:prstClr val="black"/>
                </a:solidFill>
                <a:effectLst/>
                <a:uLnTx/>
                <a:uFillTx/>
                <a:latin typeface="MTN Brighter Sans Light"/>
              </a:rPr>
              <a:t>for the whole of SSA. We can assume that Nigeria will contribute about </a:t>
            </a:r>
            <a:r>
              <a:rPr kumimoji="0" lang="en-US" sz="1400" b="1" i="0" u="none" strike="noStrike" kern="0" cap="none" spc="0" normalizeH="0" baseline="0" noProof="0" dirty="0">
                <a:ln>
                  <a:noFill/>
                </a:ln>
                <a:solidFill>
                  <a:prstClr val="black"/>
                </a:solidFill>
                <a:effectLst/>
                <a:uLnTx/>
                <a:uFillTx/>
                <a:latin typeface="MTN Brighter Sans Light"/>
              </a:rPr>
              <a:t>20% </a:t>
            </a:r>
            <a:r>
              <a:rPr kumimoji="0" lang="en-US" sz="1400" b="0" i="0" u="none" strike="noStrike" kern="0" cap="none" spc="0" normalizeH="0" baseline="0" noProof="0" dirty="0">
                <a:ln>
                  <a:noFill/>
                </a:ln>
                <a:solidFill>
                  <a:prstClr val="black"/>
                </a:solidFill>
                <a:effectLst/>
                <a:uLnTx/>
                <a:uFillTx/>
                <a:latin typeface="MTN Brighter Sans Light"/>
              </a:rPr>
              <a:t>of this figure as well</a:t>
            </a:r>
          </a:p>
        </p:txBody>
      </p:sp>
      <p:sp>
        <p:nvSpPr>
          <p:cNvPr id="557" name="TextBox 556">
            <a:extLst>
              <a:ext uri="{FF2B5EF4-FFF2-40B4-BE49-F238E27FC236}">
                <a16:creationId xmlns:a16="http://schemas.microsoft.com/office/drawing/2014/main" id="{604E9CD2-5513-4140-AC4B-B1D6125E1DCD}"/>
              </a:ext>
            </a:extLst>
          </p:cNvPr>
          <p:cNvSpPr txBox="1"/>
          <p:nvPr/>
        </p:nvSpPr>
        <p:spPr>
          <a:xfrm>
            <a:off x="224288" y="1349680"/>
            <a:ext cx="5495290" cy="954107"/>
          </a:xfrm>
          <a:prstGeom prst="rect">
            <a:avLst/>
          </a:prstGeom>
          <a:solidFill>
            <a:srgbClr val="FFCB05">
              <a:lumMod val="20000"/>
              <a:lumOff val="8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MTN Brighter Sans Light"/>
              </a:rPr>
              <a:t>It is estimated </a:t>
            </a:r>
            <a:r>
              <a:rPr kumimoji="0" lang="en-US" sz="1400" b="0" i="0" u="none" strike="noStrike" kern="0" cap="none" spc="0" normalizeH="0" baseline="0" noProof="0" dirty="0">
                <a:ln>
                  <a:noFill/>
                </a:ln>
                <a:solidFill>
                  <a:prstClr val="black"/>
                </a:solidFill>
                <a:effectLst/>
                <a:highlight>
                  <a:srgbClr val="FFFF00"/>
                </a:highlight>
                <a:uLnTx/>
                <a:uFillTx/>
                <a:latin typeface="MTN Brighter Sans Light"/>
              </a:rPr>
              <a:t>MMWAVE</a:t>
            </a:r>
            <a:r>
              <a:rPr kumimoji="0" lang="en-US" sz="1400" b="0" i="0" u="none" strike="noStrike" kern="0" cap="none" spc="0" normalizeH="0" baseline="0" noProof="0" dirty="0">
                <a:ln>
                  <a:noFill/>
                </a:ln>
                <a:solidFill>
                  <a:prstClr val="black"/>
                </a:solidFill>
                <a:effectLst/>
                <a:uLnTx/>
                <a:uFillTx/>
                <a:latin typeface="MTN Brighter Sans Light"/>
              </a:rPr>
              <a:t> deployment will contribute about </a:t>
            </a:r>
            <a:r>
              <a:rPr kumimoji="0" lang="en-US" sz="1400" b="1" i="0" u="none" strike="noStrike" kern="0" cap="none" spc="0" normalizeH="0" baseline="0" noProof="0" dirty="0">
                <a:ln>
                  <a:noFill/>
                </a:ln>
                <a:solidFill>
                  <a:prstClr val="black"/>
                </a:solidFill>
                <a:effectLst/>
                <a:uLnTx/>
                <a:uFillTx/>
                <a:latin typeface="MTN Brighter Sans Light"/>
              </a:rPr>
              <a:t>$5.2b </a:t>
            </a:r>
            <a:r>
              <a:rPr kumimoji="0" lang="en-US" sz="1400" b="0" i="0" u="none" strike="noStrike" kern="0" cap="none" spc="0" normalizeH="0" baseline="0" noProof="0" dirty="0">
                <a:ln>
                  <a:noFill/>
                </a:ln>
                <a:solidFill>
                  <a:prstClr val="black"/>
                </a:solidFill>
                <a:effectLst/>
                <a:uLnTx/>
                <a:uFillTx/>
                <a:latin typeface="MTN Brighter Sans Light"/>
              </a:rPr>
              <a:t>to the Sub-Saharan Africa GDP by 2034 (i.e. 0.7% of GDP growth). Nigeria is set to contribute about </a:t>
            </a:r>
            <a:r>
              <a:rPr kumimoji="0" lang="en-US" sz="1400" b="1" i="0" u="none" strike="noStrike" kern="0" cap="none" spc="0" normalizeH="0" baseline="0" noProof="0" dirty="0">
                <a:ln>
                  <a:noFill/>
                </a:ln>
                <a:solidFill>
                  <a:prstClr val="black"/>
                </a:solidFill>
                <a:effectLst/>
                <a:uLnTx/>
                <a:uFillTx/>
                <a:latin typeface="MTN Brighter Sans Light"/>
              </a:rPr>
              <a:t>20%</a:t>
            </a:r>
            <a:r>
              <a:rPr kumimoji="0" lang="en-US" sz="1400" b="0" i="0" u="none" strike="noStrike" kern="0" cap="none" spc="0" normalizeH="0" baseline="0" noProof="0" dirty="0">
                <a:ln>
                  <a:noFill/>
                </a:ln>
                <a:solidFill>
                  <a:prstClr val="black"/>
                </a:solidFill>
                <a:effectLst/>
                <a:uLnTx/>
                <a:uFillTx/>
                <a:latin typeface="MTN Brighter Sans Light"/>
              </a:rPr>
              <a:t> of this figure </a:t>
            </a:r>
            <a:r>
              <a:rPr kumimoji="0" lang="en-US" sz="1400" b="1" i="0" u="none" strike="noStrike" kern="0" cap="none" spc="0" normalizeH="0" baseline="0" noProof="0" dirty="0">
                <a:ln>
                  <a:noFill/>
                </a:ln>
                <a:solidFill>
                  <a:prstClr val="black"/>
                </a:solidFill>
                <a:effectLst/>
                <a:uLnTx/>
                <a:uFillTx/>
                <a:latin typeface="MTN Brighter Sans Light"/>
              </a:rPr>
              <a:t>($1.04b)</a:t>
            </a:r>
            <a:r>
              <a:rPr kumimoji="0" lang="en-US" sz="1400" b="0" i="0" u="none" strike="noStrike" kern="0" cap="none" spc="0" normalizeH="0" baseline="0" noProof="0" dirty="0">
                <a:ln>
                  <a:noFill/>
                </a:ln>
                <a:solidFill>
                  <a:prstClr val="black"/>
                </a:solidFill>
                <a:effectLst/>
                <a:uLnTx/>
                <a:uFillTx/>
                <a:latin typeface="MTN Brighter Sans Light"/>
              </a:rPr>
              <a:t>.</a:t>
            </a:r>
          </a:p>
        </p:txBody>
      </p:sp>
      <p:grpSp>
        <p:nvGrpSpPr>
          <p:cNvPr id="558" name="Group 251">
            <a:extLst>
              <a:ext uri="{FF2B5EF4-FFF2-40B4-BE49-F238E27FC236}">
                <a16:creationId xmlns:a16="http://schemas.microsoft.com/office/drawing/2014/main" id="{377DCD48-F858-4C0C-BEE2-F6A5391D0710}"/>
              </a:ext>
            </a:extLst>
          </p:cNvPr>
          <p:cNvGrpSpPr>
            <a:grpSpLocks noChangeAspect="1"/>
          </p:cNvGrpSpPr>
          <p:nvPr>
            <p:custDataLst>
              <p:tags r:id="rId1"/>
            </p:custDataLst>
          </p:nvPr>
        </p:nvGrpSpPr>
        <p:grpSpPr bwMode="auto">
          <a:xfrm>
            <a:off x="1228120" y="2515010"/>
            <a:ext cx="4155388" cy="2233542"/>
            <a:chOff x="1041" y="436"/>
            <a:chExt cx="3931" cy="2250"/>
          </a:xfrm>
        </p:grpSpPr>
        <p:sp>
          <p:nvSpPr>
            <p:cNvPr id="559" name="Freeform 252">
              <a:extLst>
                <a:ext uri="{FF2B5EF4-FFF2-40B4-BE49-F238E27FC236}">
                  <a16:creationId xmlns:a16="http://schemas.microsoft.com/office/drawing/2014/main" id="{C5C5BCAF-0699-440E-AB18-FB3B54028F3B}"/>
                </a:ext>
              </a:extLst>
            </p:cNvPr>
            <p:cNvSpPr>
              <a:spLocks noChangeAspect="1"/>
            </p:cNvSpPr>
            <p:nvPr/>
          </p:nvSpPr>
          <p:spPr bwMode="gray">
            <a:xfrm>
              <a:off x="2850" y="1840"/>
              <a:ext cx="49" cy="72"/>
            </a:xfrm>
            <a:custGeom>
              <a:avLst/>
              <a:gdLst>
                <a:gd name="T0" fmla="*/ 2 w 242"/>
                <a:gd name="T1" fmla="*/ 2 h 356"/>
                <a:gd name="T2" fmla="*/ 2 w 242"/>
                <a:gd name="T3" fmla="*/ 2 h 356"/>
                <a:gd name="T4" fmla="*/ 2 w 242"/>
                <a:gd name="T5" fmla="*/ 2 h 356"/>
                <a:gd name="T6" fmla="*/ 2 w 242"/>
                <a:gd name="T7" fmla="*/ 2 h 356"/>
                <a:gd name="T8" fmla="*/ 2 w 242"/>
                <a:gd name="T9" fmla="*/ 1 h 356"/>
                <a:gd name="T10" fmla="*/ 2 w 242"/>
                <a:gd name="T11" fmla="*/ 1 h 356"/>
                <a:gd name="T12" fmla="*/ 2 w 242"/>
                <a:gd name="T13" fmla="*/ 1 h 356"/>
                <a:gd name="T14" fmla="*/ 2 w 242"/>
                <a:gd name="T15" fmla="*/ 0 h 356"/>
                <a:gd name="T16" fmla="*/ 1 w 242"/>
                <a:gd name="T17" fmla="*/ 0 h 356"/>
                <a:gd name="T18" fmla="*/ 1 w 242"/>
                <a:gd name="T19" fmla="*/ 0 h 356"/>
                <a:gd name="T20" fmla="*/ 1 w 242"/>
                <a:gd name="T21" fmla="*/ 0 h 356"/>
                <a:gd name="T22" fmla="*/ 1 w 242"/>
                <a:gd name="T23" fmla="*/ 0 h 356"/>
                <a:gd name="T24" fmla="*/ 1 w 242"/>
                <a:gd name="T25" fmla="*/ 0 h 356"/>
                <a:gd name="T26" fmla="*/ 1 w 242"/>
                <a:gd name="T27" fmla="*/ 0 h 356"/>
                <a:gd name="T28" fmla="*/ 1 w 242"/>
                <a:gd name="T29" fmla="*/ 0 h 356"/>
                <a:gd name="T30" fmla="*/ 1 w 242"/>
                <a:gd name="T31" fmla="*/ 0 h 356"/>
                <a:gd name="T32" fmla="*/ 0 w 242"/>
                <a:gd name="T33" fmla="*/ 0 h 356"/>
                <a:gd name="T34" fmla="*/ 0 w 242"/>
                <a:gd name="T35" fmla="*/ 0 h 356"/>
                <a:gd name="T36" fmla="*/ 0 w 242"/>
                <a:gd name="T37" fmla="*/ 0 h 356"/>
                <a:gd name="T38" fmla="*/ 0 w 242"/>
                <a:gd name="T39" fmla="*/ 0 h 356"/>
                <a:gd name="T40" fmla="*/ 0 w 242"/>
                <a:gd name="T41" fmla="*/ 0 h 356"/>
                <a:gd name="T42" fmla="*/ 0 w 242"/>
                <a:gd name="T43" fmla="*/ 1 h 356"/>
                <a:gd name="T44" fmla="*/ 0 w 242"/>
                <a:gd name="T45" fmla="*/ 1 h 356"/>
                <a:gd name="T46" fmla="*/ 0 w 242"/>
                <a:gd name="T47" fmla="*/ 1 h 356"/>
                <a:gd name="T48" fmla="*/ 0 w 242"/>
                <a:gd name="T49" fmla="*/ 1 h 356"/>
                <a:gd name="T50" fmla="*/ 0 w 242"/>
                <a:gd name="T51" fmla="*/ 1 h 356"/>
                <a:gd name="T52" fmla="*/ 0 w 242"/>
                <a:gd name="T53" fmla="*/ 1 h 356"/>
                <a:gd name="T54" fmla="*/ 0 w 242"/>
                <a:gd name="T55" fmla="*/ 1 h 356"/>
                <a:gd name="T56" fmla="*/ 0 w 242"/>
                <a:gd name="T57" fmla="*/ 1 h 356"/>
                <a:gd name="T58" fmla="*/ 0 w 242"/>
                <a:gd name="T59" fmla="*/ 1 h 356"/>
                <a:gd name="T60" fmla="*/ 0 w 242"/>
                <a:gd name="T61" fmla="*/ 1 h 356"/>
                <a:gd name="T62" fmla="*/ 0 w 242"/>
                <a:gd name="T63" fmla="*/ 2 h 356"/>
                <a:gd name="T64" fmla="*/ 0 w 242"/>
                <a:gd name="T65" fmla="*/ 2 h 356"/>
                <a:gd name="T66" fmla="*/ 0 w 242"/>
                <a:gd name="T67" fmla="*/ 2 h 356"/>
                <a:gd name="T68" fmla="*/ 0 w 242"/>
                <a:gd name="T69" fmla="*/ 2 h 356"/>
                <a:gd name="T70" fmla="*/ 0 w 242"/>
                <a:gd name="T71" fmla="*/ 2 h 356"/>
                <a:gd name="T72" fmla="*/ 0 w 242"/>
                <a:gd name="T73" fmla="*/ 2 h 356"/>
                <a:gd name="T74" fmla="*/ 0 w 242"/>
                <a:gd name="T75" fmla="*/ 3 h 356"/>
                <a:gd name="T76" fmla="*/ 0 w 242"/>
                <a:gd name="T77" fmla="*/ 3 h 356"/>
                <a:gd name="T78" fmla="*/ 0 w 242"/>
                <a:gd name="T79" fmla="*/ 3 h 356"/>
                <a:gd name="T80" fmla="*/ 0 w 242"/>
                <a:gd name="T81" fmla="*/ 3 h 356"/>
                <a:gd name="T82" fmla="*/ 1 w 242"/>
                <a:gd name="T83" fmla="*/ 3 h 356"/>
                <a:gd name="T84" fmla="*/ 1 w 242"/>
                <a:gd name="T85" fmla="*/ 3 h 356"/>
                <a:gd name="T86" fmla="*/ 1 w 242"/>
                <a:gd name="T87" fmla="*/ 3 h 356"/>
                <a:gd name="T88" fmla="*/ 1 w 242"/>
                <a:gd name="T89" fmla="*/ 2 h 356"/>
                <a:gd name="T90" fmla="*/ 2 w 242"/>
                <a:gd name="T91" fmla="*/ 2 h 356"/>
                <a:gd name="T92" fmla="*/ 2 w 242"/>
                <a:gd name="T93" fmla="*/ 2 h 356"/>
                <a:gd name="T94" fmla="*/ 2 w 242"/>
                <a:gd name="T95" fmla="*/ 2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2"/>
                <a:gd name="T145" fmla="*/ 0 h 356"/>
                <a:gd name="T146" fmla="*/ 242 w 242"/>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0" name="Freeform 253">
              <a:extLst>
                <a:ext uri="{FF2B5EF4-FFF2-40B4-BE49-F238E27FC236}">
                  <a16:creationId xmlns:a16="http://schemas.microsoft.com/office/drawing/2014/main" id="{C2CDD614-CE01-40CB-AE32-5C64A9B5EBE4}"/>
                </a:ext>
              </a:extLst>
            </p:cNvPr>
            <p:cNvSpPr>
              <a:spLocks noChangeAspect="1"/>
            </p:cNvSpPr>
            <p:nvPr/>
          </p:nvSpPr>
          <p:spPr bwMode="gray">
            <a:xfrm>
              <a:off x="2828" y="1797"/>
              <a:ext cx="83" cy="62"/>
            </a:xfrm>
            <a:custGeom>
              <a:avLst/>
              <a:gdLst>
                <a:gd name="T0" fmla="*/ 2 w 417"/>
                <a:gd name="T1" fmla="*/ 0 h 307"/>
                <a:gd name="T2" fmla="*/ 1 w 417"/>
                <a:gd name="T3" fmla="*/ 0 h 307"/>
                <a:gd name="T4" fmla="*/ 1 w 417"/>
                <a:gd name="T5" fmla="*/ 1 h 307"/>
                <a:gd name="T6" fmla="*/ 1 w 417"/>
                <a:gd name="T7" fmla="*/ 1 h 307"/>
                <a:gd name="T8" fmla="*/ 1 w 417"/>
                <a:gd name="T9" fmla="*/ 1 h 307"/>
                <a:gd name="T10" fmla="*/ 0 w 417"/>
                <a:gd name="T11" fmla="*/ 1 h 307"/>
                <a:gd name="T12" fmla="*/ 0 w 417"/>
                <a:gd name="T13" fmla="*/ 2 h 307"/>
                <a:gd name="T14" fmla="*/ 0 w 417"/>
                <a:gd name="T15" fmla="*/ 2 h 307"/>
                <a:gd name="T16" fmla="*/ 0 w 417"/>
                <a:gd name="T17" fmla="*/ 2 h 307"/>
                <a:gd name="T18" fmla="*/ 0 w 417"/>
                <a:gd name="T19" fmla="*/ 2 h 307"/>
                <a:gd name="T20" fmla="*/ 0 w 417"/>
                <a:gd name="T21" fmla="*/ 2 h 307"/>
                <a:gd name="T22" fmla="*/ 0 w 417"/>
                <a:gd name="T23" fmla="*/ 2 h 307"/>
                <a:gd name="T24" fmla="*/ 0 w 417"/>
                <a:gd name="T25" fmla="*/ 2 h 307"/>
                <a:gd name="T26" fmla="*/ 0 w 417"/>
                <a:gd name="T27" fmla="*/ 2 h 307"/>
                <a:gd name="T28" fmla="*/ 0 w 417"/>
                <a:gd name="T29" fmla="*/ 2 h 307"/>
                <a:gd name="T30" fmla="*/ 0 w 417"/>
                <a:gd name="T31" fmla="*/ 2 h 307"/>
                <a:gd name="T32" fmla="*/ 1 w 417"/>
                <a:gd name="T33" fmla="*/ 2 h 307"/>
                <a:gd name="T34" fmla="*/ 1 w 417"/>
                <a:gd name="T35" fmla="*/ 2 h 307"/>
                <a:gd name="T36" fmla="*/ 1 w 417"/>
                <a:gd name="T37" fmla="*/ 2 h 307"/>
                <a:gd name="T38" fmla="*/ 1 w 417"/>
                <a:gd name="T39" fmla="*/ 3 h 307"/>
                <a:gd name="T40" fmla="*/ 1 w 417"/>
                <a:gd name="T41" fmla="*/ 3 h 307"/>
                <a:gd name="T42" fmla="*/ 1 w 417"/>
                <a:gd name="T43" fmla="*/ 2 h 307"/>
                <a:gd name="T44" fmla="*/ 1 w 417"/>
                <a:gd name="T45" fmla="*/ 2 h 307"/>
                <a:gd name="T46" fmla="*/ 1 w 417"/>
                <a:gd name="T47" fmla="*/ 2 h 307"/>
                <a:gd name="T48" fmla="*/ 1 w 417"/>
                <a:gd name="T49" fmla="*/ 2 h 307"/>
                <a:gd name="T50" fmla="*/ 2 w 417"/>
                <a:gd name="T51" fmla="*/ 2 h 307"/>
                <a:gd name="T52" fmla="*/ 2 w 417"/>
                <a:gd name="T53" fmla="*/ 2 h 307"/>
                <a:gd name="T54" fmla="*/ 2 w 417"/>
                <a:gd name="T55" fmla="*/ 2 h 307"/>
                <a:gd name="T56" fmla="*/ 3 w 417"/>
                <a:gd name="T57" fmla="*/ 2 h 307"/>
                <a:gd name="T58" fmla="*/ 3 w 417"/>
                <a:gd name="T59" fmla="*/ 2 h 307"/>
                <a:gd name="T60" fmla="*/ 3 w 417"/>
                <a:gd name="T61" fmla="*/ 2 h 307"/>
                <a:gd name="T62" fmla="*/ 3 w 417"/>
                <a:gd name="T63" fmla="*/ 2 h 307"/>
                <a:gd name="T64" fmla="*/ 3 w 417"/>
                <a:gd name="T65" fmla="*/ 2 h 307"/>
                <a:gd name="T66" fmla="*/ 3 w 417"/>
                <a:gd name="T67" fmla="*/ 2 h 307"/>
                <a:gd name="T68" fmla="*/ 3 w 417"/>
                <a:gd name="T69" fmla="*/ 1 h 307"/>
                <a:gd name="T70" fmla="*/ 3 w 417"/>
                <a:gd name="T71" fmla="*/ 1 h 307"/>
                <a:gd name="T72" fmla="*/ 3 w 417"/>
                <a:gd name="T73" fmla="*/ 1 h 307"/>
                <a:gd name="T74" fmla="*/ 3 w 417"/>
                <a:gd name="T75" fmla="*/ 1 h 307"/>
                <a:gd name="T76" fmla="*/ 3 w 417"/>
                <a:gd name="T77" fmla="*/ 1 h 307"/>
                <a:gd name="T78" fmla="*/ 3 w 417"/>
                <a:gd name="T79" fmla="*/ 1 h 307"/>
                <a:gd name="T80" fmla="*/ 3 w 417"/>
                <a:gd name="T81" fmla="*/ 1 h 307"/>
                <a:gd name="T82" fmla="*/ 3 w 417"/>
                <a:gd name="T83" fmla="*/ 1 h 307"/>
                <a:gd name="T84" fmla="*/ 3 w 417"/>
                <a:gd name="T85" fmla="*/ 1 h 307"/>
                <a:gd name="T86" fmla="*/ 3 w 417"/>
                <a:gd name="T87" fmla="*/ 1 h 307"/>
                <a:gd name="T88" fmla="*/ 2 w 417"/>
                <a:gd name="T89" fmla="*/ 0 h 307"/>
                <a:gd name="T90" fmla="*/ 2 w 417"/>
                <a:gd name="T91" fmla="*/ 0 h 307"/>
                <a:gd name="T92" fmla="*/ 2 w 417"/>
                <a:gd name="T93" fmla="*/ 0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307"/>
                <a:gd name="T143" fmla="*/ 417 w 417"/>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1" name="Freeform 254">
              <a:extLst>
                <a:ext uri="{FF2B5EF4-FFF2-40B4-BE49-F238E27FC236}">
                  <a16:creationId xmlns:a16="http://schemas.microsoft.com/office/drawing/2014/main" id="{57655E5B-5DDE-422E-A5AF-B74156182C7A}"/>
                </a:ext>
              </a:extLst>
            </p:cNvPr>
            <p:cNvSpPr>
              <a:spLocks noChangeAspect="1"/>
            </p:cNvSpPr>
            <p:nvPr/>
          </p:nvSpPr>
          <p:spPr bwMode="gray">
            <a:xfrm>
              <a:off x="2977" y="1822"/>
              <a:ext cx="84" cy="123"/>
            </a:xfrm>
            <a:custGeom>
              <a:avLst/>
              <a:gdLst>
                <a:gd name="T0" fmla="*/ 2 w 420"/>
                <a:gd name="T1" fmla="*/ 5 h 615"/>
                <a:gd name="T2" fmla="*/ 1 w 420"/>
                <a:gd name="T3" fmla="*/ 5 h 615"/>
                <a:gd name="T4" fmla="*/ 1 w 420"/>
                <a:gd name="T5" fmla="*/ 5 h 615"/>
                <a:gd name="T6" fmla="*/ 1 w 420"/>
                <a:gd name="T7" fmla="*/ 4 h 615"/>
                <a:gd name="T8" fmla="*/ 1 w 420"/>
                <a:gd name="T9" fmla="*/ 4 h 615"/>
                <a:gd name="T10" fmla="*/ 1 w 420"/>
                <a:gd name="T11" fmla="*/ 4 h 615"/>
                <a:gd name="T12" fmla="*/ 1 w 420"/>
                <a:gd name="T13" fmla="*/ 4 h 615"/>
                <a:gd name="T14" fmla="*/ 0 w 420"/>
                <a:gd name="T15" fmla="*/ 4 h 615"/>
                <a:gd name="T16" fmla="*/ 0 w 420"/>
                <a:gd name="T17" fmla="*/ 4 h 615"/>
                <a:gd name="T18" fmla="*/ 0 w 420"/>
                <a:gd name="T19" fmla="*/ 4 h 615"/>
                <a:gd name="T20" fmla="*/ 0 w 420"/>
                <a:gd name="T21" fmla="*/ 4 h 615"/>
                <a:gd name="T22" fmla="*/ 0 w 420"/>
                <a:gd name="T23" fmla="*/ 3 h 615"/>
                <a:gd name="T24" fmla="*/ 0 w 420"/>
                <a:gd name="T25" fmla="*/ 3 h 615"/>
                <a:gd name="T26" fmla="*/ 0 w 420"/>
                <a:gd name="T27" fmla="*/ 3 h 615"/>
                <a:gd name="T28" fmla="*/ 0 w 420"/>
                <a:gd name="T29" fmla="*/ 3 h 615"/>
                <a:gd name="T30" fmla="*/ 1 w 420"/>
                <a:gd name="T31" fmla="*/ 3 h 615"/>
                <a:gd name="T32" fmla="*/ 1 w 420"/>
                <a:gd name="T33" fmla="*/ 3 h 615"/>
                <a:gd name="T34" fmla="*/ 1 w 420"/>
                <a:gd name="T35" fmla="*/ 3 h 615"/>
                <a:gd name="T36" fmla="*/ 1 w 420"/>
                <a:gd name="T37" fmla="*/ 3 h 615"/>
                <a:gd name="T38" fmla="*/ 2 w 420"/>
                <a:gd name="T39" fmla="*/ 2 h 615"/>
                <a:gd name="T40" fmla="*/ 2 w 420"/>
                <a:gd name="T41" fmla="*/ 2 h 615"/>
                <a:gd name="T42" fmla="*/ 2 w 420"/>
                <a:gd name="T43" fmla="*/ 2 h 615"/>
                <a:gd name="T44" fmla="*/ 2 w 420"/>
                <a:gd name="T45" fmla="*/ 1 h 615"/>
                <a:gd name="T46" fmla="*/ 2 w 420"/>
                <a:gd name="T47" fmla="*/ 1 h 615"/>
                <a:gd name="T48" fmla="*/ 2 w 420"/>
                <a:gd name="T49" fmla="*/ 1 h 615"/>
                <a:gd name="T50" fmla="*/ 2 w 420"/>
                <a:gd name="T51" fmla="*/ 1 h 615"/>
                <a:gd name="T52" fmla="*/ 3 w 420"/>
                <a:gd name="T53" fmla="*/ 0 h 615"/>
                <a:gd name="T54" fmla="*/ 3 w 420"/>
                <a:gd name="T55" fmla="*/ 0 h 615"/>
                <a:gd name="T56" fmla="*/ 2 w 420"/>
                <a:gd name="T57" fmla="*/ 0 h 615"/>
                <a:gd name="T58" fmla="*/ 3 w 420"/>
                <a:gd name="T59" fmla="*/ 0 h 615"/>
                <a:gd name="T60" fmla="*/ 3 w 420"/>
                <a:gd name="T61" fmla="*/ 0 h 615"/>
                <a:gd name="T62" fmla="*/ 3 w 420"/>
                <a:gd name="T63" fmla="*/ 0 h 615"/>
                <a:gd name="T64" fmla="*/ 3 w 420"/>
                <a:gd name="T65" fmla="*/ 1 h 615"/>
                <a:gd name="T66" fmla="*/ 3 w 420"/>
                <a:gd name="T67" fmla="*/ 1 h 615"/>
                <a:gd name="T68" fmla="*/ 3 w 420"/>
                <a:gd name="T69" fmla="*/ 1 h 615"/>
                <a:gd name="T70" fmla="*/ 3 w 420"/>
                <a:gd name="T71" fmla="*/ 1 h 615"/>
                <a:gd name="T72" fmla="*/ 3 w 420"/>
                <a:gd name="T73" fmla="*/ 1 h 615"/>
                <a:gd name="T74" fmla="*/ 2 w 420"/>
                <a:gd name="T75" fmla="*/ 2 h 615"/>
                <a:gd name="T76" fmla="*/ 3 w 420"/>
                <a:gd name="T77" fmla="*/ 2 h 615"/>
                <a:gd name="T78" fmla="*/ 3 w 420"/>
                <a:gd name="T79" fmla="*/ 2 h 615"/>
                <a:gd name="T80" fmla="*/ 3 w 420"/>
                <a:gd name="T81" fmla="*/ 2 h 615"/>
                <a:gd name="T82" fmla="*/ 3 w 420"/>
                <a:gd name="T83" fmla="*/ 3 h 615"/>
                <a:gd name="T84" fmla="*/ 3 w 420"/>
                <a:gd name="T85" fmla="*/ 3 h 615"/>
                <a:gd name="T86" fmla="*/ 3 w 420"/>
                <a:gd name="T87" fmla="*/ 3 h 615"/>
                <a:gd name="T88" fmla="*/ 3 w 420"/>
                <a:gd name="T89" fmla="*/ 4 h 615"/>
                <a:gd name="T90" fmla="*/ 3 w 420"/>
                <a:gd name="T91" fmla="*/ 4 h 615"/>
                <a:gd name="T92" fmla="*/ 3 w 420"/>
                <a:gd name="T93" fmla="*/ 4 h 615"/>
                <a:gd name="T94" fmla="*/ 3 w 420"/>
                <a:gd name="T95" fmla="*/ 5 h 615"/>
                <a:gd name="T96" fmla="*/ 3 w 420"/>
                <a:gd name="T97" fmla="*/ 5 h 615"/>
                <a:gd name="T98" fmla="*/ 2 w 420"/>
                <a:gd name="T99" fmla="*/ 5 h 6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615"/>
                <a:gd name="T152" fmla="*/ 420 w 420"/>
                <a:gd name="T153" fmla="*/ 615 h 6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2" name="Freeform 255">
              <a:extLst>
                <a:ext uri="{FF2B5EF4-FFF2-40B4-BE49-F238E27FC236}">
                  <a16:creationId xmlns:a16="http://schemas.microsoft.com/office/drawing/2014/main" id="{DDD0023D-6862-4C02-9F7B-7EB9DED3110A}"/>
                </a:ext>
              </a:extLst>
            </p:cNvPr>
            <p:cNvSpPr>
              <a:spLocks noChangeAspect="1"/>
            </p:cNvSpPr>
            <p:nvPr/>
          </p:nvSpPr>
          <p:spPr bwMode="gray">
            <a:xfrm>
              <a:off x="2893" y="1826"/>
              <a:ext cx="33" cy="68"/>
            </a:xfrm>
            <a:custGeom>
              <a:avLst/>
              <a:gdLst>
                <a:gd name="T0" fmla="*/ 1 w 166"/>
                <a:gd name="T1" fmla="*/ 0 h 340"/>
                <a:gd name="T2" fmla="*/ 1 w 166"/>
                <a:gd name="T3" fmla="*/ 0 h 340"/>
                <a:gd name="T4" fmla="*/ 1 w 166"/>
                <a:gd name="T5" fmla="*/ 0 h 340"/>
                <a:gd name="T6" fmla="*/ 1 w 166"/>
                <a:gd name="T7" fmla="*/ 0 h 340"/>
                <a:gd name="T8" fmla="*/ 1 w 166"/>
                <a:gd name="T9" fmla="*/ 0 h 340"/>
                <a:gd name="T10" fmla="*/ 1 w 166"/>
                <a:gd name="T11" fmla="*/ 0 h 340"/>
                <a:gd name="T12" fmla="*/ 1 w 166"/>
                <a:gd name="T13" fmla="*/ 0 h 340"/>
                <a:gd name="T14" fmla="*/ 1 w 166"/>
                <a:gd name="T15" fmla="*/ 0 h 340"/>
                <a:gd name="T16" fmla="*/ 1 w 166"/>
                <a:gd name="T17" fmla="*/ 0 h 340"/>
                <a:gd name="T18" fmla="*/ 1 w 166"/>
                <a:gd name="T19" fmla="*/ 0 h 340"/>
                <a:gd name="T20" fmla="*/ 0 w 166"/>
                <a:gd name="T21" fmla="*/ 0 h 340"/>
                <a:gd name="T22" fmla="*/ 0 w 166"/>
                <a:gd name="T23" fmla="*/ 0 h 340"/>
                <a:gd name="T24" fmla="*/ 0 w 166"/>
                <a:gd name="T25" fmla="*/ 1 h 340"/>
                <a:gd name="T26" fmla="*/ 0 w 166"/>
                <a:gd name="T27" fmla="*/ 1 h 340"/>
                <a:gd name="T28" fmla="*/ 0 w 166"/>
                <a:gd name="T29" fmla="*/ 1 h 340"/>
                <a:gd name="T30" fmla="*/ 0 w 166"/>
                <a:gd name="T31" fmla="*/ 1 h 340"/>
                <a:gd name="T32" fmla="*/ 0 w 166"/>
                <a:gd name="T33" fmla="*/ 1 h 340"/>
                <a:gd name="T34" fmla="*/ 0 w 166"/>
                <a:gd name="T35" fmla="*/ 1 h 340"/>
                <a:gd name="T36" fmla="*/ 0 w 166"/>
                <a:gd name="T37" fmla="*/ 1 h 340"/>
                <a:gd name="T38" fmla="*/ 0 w 166"/>
                <a:gd name="T39" fmla="*/ 1 h 340"/>
                <a:gd name="T40" fmla="*/ 0 w 166"/>
                <a:gd name="T41" fmla="*/ 1 h 340"/>
                <a:gd name="T42" fmla="*/ 0 w 166"/>
                <a:gd name="T43" fmla="*/ 1 h 340"/>
                <a:gd name="T44" fmla="*/ 0 w 166"/>
                <a:gd name="T45" fmla="*/ 2 h 340"/>
                <a:gd name="T46" fmla="*/ 0 w 166"/>
                <a:gd name="T47" fmla="*/ 2 h 340"/>
                <a:gd name="T48" fmla="*/ 0 w 166"/>
                <a:gd name="T49" fmla="*/ 2 h 340"/>
                <a:gd name="T50" fmla="*/ 0 w 166"/>
                <a:gd name="T51" fmla="*/ 2 h 340"/>
                <a:gd name="T52" fmla="*/ 0 w 166"/>
                <a:gd name="T53" fmla="*/ 3 h 340"/>
                <a:gd name="T54" fmla="*/ 0 w 166"/>
                <a:gd name="T55" fmla="*/ 3 h 340"/>
                <a:gd name="T56" fmla="*/ 1 w 166"/>
                <a:gd name="T57" fmla="*/ 3 h 340"/>
                <a:gd name="T58" fmla="*/ 1 w 166"/>
                <a:gd name="T59" fmla="*/ 2 h 340"/>
                <a:gd name="T60" fmla="*/ 1 w 166"/>
                <a:gd name="T61" fmla="*/ 2 h 340"/>
                <a:gd name="T62" fmla="*/ 1 w 166"/>
                <a:gd name="T63" fmla="*/ 2 h 340"/>
                <a:gd name="T64" fmla="*/ 1 w 166"/>
                <a:gd name="T65" fmla="*/ 1 h 340"/>
                <a:gd name="T66" fmla="*/ 1 w 166"/>
                <a:gd name="T67" fmla="*/ 1 h 340"/>
                <a:gd name="T68" fmla="*/ 1 w 166"/>
                <a:gd name="T69" fmla="*/ 1 h 340"/>
                <a:gd name="T70" fmla="*/ 1 w 166"/>
                <a:gd name="T71" fmla="*/ 1 h 340"/>
                <a:gd name="T72" fmla="*/ 1 w 166"/>
                <a:gd name="T73" fmla="*/ 1 h 340"/>
                <a:gd name="T74" fmla="*/ 1 w 166"/>
                <a:gd name="T75" fmla="*/ 1 h 340"/>
                <a:gd name="T76" fmla="*/ 1 w 166"/>
                <a:gd name="T77" fmla="*/ 1 h 340"/>
                <a:gd name="T78" fmla="*/ 1 w 166"/>
                <a:gd name="T79" fmla="*/ 1 h 340"/>
                <a:gd name="T80" fmla="*/ 1 w 166"/>
                <a:gd name="T81" fmla="*/ 1 h 340"/>
                <a:gd name="T82" fmla="*/ 1 w 166"/>
                <a:gd name="T83" fmla="*/ 0 h 340"/>
                <a:gd name="T84" fmla="*/ 1 w 166"/>
                <a:gd name="T85" fmla="*/ 0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340"/>
                <a:gd name="T131" fmla="*/ 166 w 166"/>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3" name="Freeform 256">
              <a:extLst>
                <a:ext uri="{FF2B5EF4-FFF2-40B4-BE49-F238E27FC236}">
                  <a16:creationId xmlns:a16="http://schemas.microsoft.com/office/drawing/2014/main" id="{D3C34DF2-608D-4D3F-99DB-34299883A4CD}"/>
                </a:ext>
              </a:extLst>
            </p:cNvPr>
            <p:cNvSpPr>
              <a:spLocks noChangeAspect="1"/>
            </p:cNvSpPr>
            <p:nvPr/>
          </p:nvSpPr>
          <p:spPr bwMode="gray">
            <a:xfrm>
              <a:off x="3031" y="1700"/>
              <a:ext cx="118" cy="181"/>
            </a:xfrm>
            <a:custGeom>
              <a:avLst/>
              <a:gdLst>
                <a:gd name="T0" fmla="*/ 1 w 588"/>
                <a:gd name="T1" fmla="*/ 1 h 905"/>
                <a:gd name="T2" fmla="*/ 1 w 588"/>
                <a:gd name="T3" fmla="*/ 1 h 905"/>
                <a:gd name="T4" fmla="*/ 1 w 588"/>
                <a:gd name="T5" fmla="*/ 1 h 905"/>
                <a:gd name="T6" fmla="*/ 1 w 588"/>
                <a:gd name="T7" fmla="*/ 2 h 905"/>
                <a:gd name="T8" fmla="*/ 0 w 588"/>
                <a:gd name="T9" fmla="*/ 4 h 905"/>
                <a:gd name="T10" fmla="*/ 0 w 588"/>
                <a:gd name="T11" fmla="*/ 4 h 905"/>
                <a:gd name="T12" fmla="*/ 0 w 588"/>
                <a:gd name="T13" fmla="*/ 4 h 905"/>
                <a:gd name="T14" fmla="*/ 0 w 588"/>
                <a:gd name="T15" fmla="*/ 4 h 905"/>
                <a:gd name="T16" fmla="*/ 0 w 588"/>
                <a:gd name="T17" fmla="*/ 5 h 905"/>
                <a:gd name="T18" fmla="*/ 1 w 588"/>
                <a:gd name="T19" fmla="*/ 5 h 905"/>
                <a:gd name="T20" fmla="*/ 1 w 588"/>
                <a:gd name="T21" fmla="*/ 5 h 905"/>
                <a:gd name="T22" fmla="*/ 1 w 588"/>
                <a:gd name="T23" fmla="*/ 5 h 905"/>
                <a:gd name="T24" fmla="*/ 1 w 588"/>
                <a:gd name="T25" fmla="*/ 5 h 905"/>
                <a:gd name="T26" fmla="*/ 1 w 588"/>
                <a:gd name="T27" fmla="*/ 5 h 905"/>
                <a:gd name="T28" fmla="*/ 1 w 588"/>
                <a:gd name="T29" fmla="*/ 6 h 905"/>
                <a:gd name="T30" fmla="*/ 1 w 588"/>
                <a:gd name="T31" fmla="*/ 6 h 905"/>
                <a:gd name="T32" fmla="*/ 1 w 588"/>
                <a:gd name="T33" fmla="*/ 6 h 905"/>
                <a:gd name="T34" fmla="*/ 0 w 588"/>
                <a:gd name="T35" fmla="*/ 6 h 905"/>
                <a:gd name="T36" fmla="*/ 0 w 588"/>
                <a:gd name="T37" fmla="*/ 6 h 905"/>
                <a:gd name="T38" fmla="*/ 0 w 588"/>
                <a:gd name="T39" fmla="*/ 7 h 905"/>
                <a:gd name="T40" fmla="*/ 1 w 588"/>
                <a:gd name="T41" fmla="*/ 7 h 905"/>
                <a:gd name="T42" fmla="*/ 1 w 588"/>
                <a:gd name="T43" fmla="*/ 7 h 905"/>
                <a:gd name="T44" fmla="*/ 1 w 588"/>
                <a:gd name="T45" fmla="*/ 7 h 905"/>
                <a:gd name="T46" fmla="*/ 1 w 588"/>
                <a:gd name="T47" fmla="*/ 7 h 905"/>
                <a:gd name="T48" fmla="*/ 1 w 588"/>
                <a:gd name="T49" fmla="*/ 7 h 905"/>
                <a:gd name="T50" fmla="*/ 1 w 588"/>
                <a:gd name="T51" fmla="*/ 7 h 905"/>
                <a:gd name="T52" fmla="*/ 1 w 588"/>
                <a:gd name="T53" fmla="*/ 7 h 905"/>
                <a:gd name="T54" fmla="*/ 1 w 588"/>
                <a:gd name="T55" fmla="*/ 7 h 905"/>
                <a:gd name="T56" fmla="*/ 2 w 588"/>
                <a:gd name="T57" fmla="*/ 7 h 905"/>
                <a:gd name="T58" fmla="*/ 2 w 588"/>
                <a:gd name="T59" fmla="*/ 7 h 905"/>
                <a:gd name="T60" fmla="*/ 2 w 588"/>
                <a:gd name="T61" fmla="*/ 7 h 905"/>
                <a:gd name="T62" fmla="*/ 2 w 588"/>
                <a:gd name="T63" fmla="*/ 7 h 905"/>
                <a:gd name="T64" fmla="*/ 2 w 588"/>
                <a:gd name="T65" fmla="*/ 7 h 905"/>
                <a:gd name="T66" fmla="*/ 2 w 588"/>
                <a:gd name="T67" fmla="*/ 7 h 905"/>
                <a:gd name="T68" fmla="*/ 3 w 588"/>
                <a:gd name="T69" fmla="*/ 7 h 905"/>
                <a:gd name="T70" fmla="*/ 2 w 588"/>
                <a:gd name="T71" fmla="*/ 7 h 905"/>
                <a:gd name="T72" fmla="*/ 3 w 588"/>
                <a:gd name="T73" fmla="*/ 7 h 905"/>
                <a:gd name="T74" fmla="*/ 3 w 588"/>
                <a:gd name="T75" fmla="*/ 7 h 905"/>
                <a:gd name="T76" fmla="*/ 3 w 588"/>
                <a:gd name="T77" fmla="*/ 6 h 905"/>
                <a:gd name="T78" fmla="*/ 3 w 588"/>
                <a:gd name="T79" fmla="*/ 6 h 905"/>
                <a:gd name="T80" fmla="*/ 3 w 588"/>
                <a:gd name="T81" fmla="*/ 6 h 905"/>
                <a:gd name="T82" fmla="*/ 4 w 588"/>
                <a:gd name="T83" fmla="*/ 6 h 905"/>
                <a:gd name="T84" fmla="*/ 4 w 588"/>
                <a:gd name="T85" fmla="*/ 6 h 905"/>
                <a:gd name="T86" fmla="*/ 4 w 588"/>
                <a:gd name="T87" fmla="*/ 6 h 905"/>
                <a:gd name="T88" fmla="*/ 4 w 588"/>
                <a:gd name="T89" fmla="*/ 6 h 905"/>
                <a:gd name="T90" fmla="*/ 4 w 588"/>
                <a:gd name="T91" fmla="*/ 6 h 905"/>
                <a:gd name="T92" fmla="*/ 4 w 588"/>
                <a:gd name="T93" fmla="*/ 5 h 905"/>
                <a:gd name="T94" fmla="*/ 4 w 588"/>
                <a:gd name="T95" fmla="*/ 5 h 905"/>
                <a:gd name="T96" fmla="*/ 4 w 588"/>
                <a:gd name="T97" fmla="*/ 5 h 905"/>
                <a:gd name="T98" fmla="*/ 4 w 588"/>
                <a:gd name="T99" fmla="*/ 5 h 905"/>
                <a:gd name="T100" fmla="*/ 4 w 588"/>
                <a:gd name="T101" fmla="*/ 5 h 905"/>
                <a:gd name="T102" fmla="*/ 4 w 588"/>
                <a:gd name="T103" fmla="*/ 4 h 905"/>
                <a:gd name="T104" fmla="*/ 4 w 588"/>
                <a:gd name="T105" fmla="*/ 4 h 905"/>
                <a:gd name="T106" fmla="*/ 4 w 588"/>
                <a:gd name="T107" fmla="*/ 4 h 905"/>
                <a:gd name="T108" fmla="*/ 4 w 588"/>
                <a:gd name="T109" fmla="*/ 4 h 905"/>
                <a:gd name="T110" fmla="*/ 4 w 588"/>
                <a:gd name="T111" fmla="*/ 4 h 905"/>
                <a:gd name="T112" fmla="*/ 5 w 588"/>
                <a:gd name="T113" fmla="*/ 4 h 905"/>
                <a:gd name="T114" fmla="*/ 5 w 588"/>
                <a:gd name="T115" fmla="*/ 2 h 905"/>
                <a:gd name="T116" fmla="*/ 4 w 588"/>
                <a:gd name="T117" fmla="*/ 2 h 905"/>
                <a:gd name="T118" fmla="*/ 3 w 588"/>
                <a:gd name="T119" fmla="*/ 1 h 905"/>
                <a:gd name="T120" fmla="*/ 2 w 588"/>
                <a:gd name="T121" fmla="*/ 0 h 905"/>
                <a:gd name="T122" fmla="*/ 1 w 588"/>
                <a:gd name="T123" fmla="*/ 0 h 905"/>
                <a:gd name="T124" fmla="*/ 1 w 588"/>
                <a:gd name="T125" fmla="*/ 1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8"/>
                <a:gd name="T190" fmla="*/ 0 h 905"/>
                <a:gd name="T191" fmla="*/ 588 w 588"/>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4" name="Freeform 257">
              <a:extLst>
                <a:ext uri="{FF2B5EF4-FFF2-40B4-BE49-F238E27FC236}">
                  <a16:creationId xmlns:a16="http://schemas.microsoft.com/office/drawing/2014/main" id="{C231A57A-5B19-4685-B4D8-471E13D692D1}"/>
                </a:ext>
              </a:extLst>
            </p:cNvPr>
            <p:cNvSpPr>
              <a:spLocks noChangeAspect="1"/>
            </p:cNvSpPr>
            <p:nvPr/>
          </p:nvSpPr>
          <p:spPr bwMode="gray">
            <a:xfrm>
              <a:off x="3285" y="1762"/>
              <a:ext cx="72" cy="65"/>
            </a:xfrm>
            <a:custGeom>
              <a:avLst/>
              <a:gdLst>
                <a:gd name="T0" fmla="*/ 1 w 360"/>
                <a:gd name="T1" fmla="*/ 0 h 324"/>
                <a:gd name="T2" fmla="*/ 0 w 360"/>
                <a:gd name="T3" fmla="*/ 0 h 324"/>
                <a:gd name="T4" fmla="*/ 0 w 360"/>
                <a:gd name="T5" fmla="*/ 0 h 324"/>
                <a:gd name="T6" fmla="*/ 0 w 360"/>
                <a:gd name="T7" fmla="*/ 1 h 324"/>
                <a:gd name="T8" fmla="*/ 0 w 360"/>
                <a:gd name="T9" fmla="*/ 1 h 324"/>
                <a:gd name="T10" fmla="*/ 0 w 360"/>
                <a:gd name="T11" fmla="*/ 2 h 324"/>
                <a:gd name="T12" fmla="*/ 0 w 360"/>
                <a:gd name="T13" fmla="*/ 2 h 324"/>
                <a:gd name="T14" fmla="*/ 0 w 360"/>
                <a:gd name="T15" fmla="*/ 2 h 324"/>
                <a:gd name="T16" fmla="*/ 0 w 360"/>
                <a:gd name="T17" fmla="*/ 2 h 324"/>
                <a:gd name="T18" fmla="*/ 1 w 360"/>
                <a:gd name="T19" fmla="*/ 1 h 324"/>
                <a:gd name="T20" fmla="*/ 1 w 360"/>
                <a:gd name="T21" fmla="*/ 2 h 324"/>
                <a:gd name="T22" fmla="*/ 1 w 360"/>
                <a:gd name="T23" fmla="*/ 2 h 324"/>
                <a:gd name="T24" fmla="*/ 1 w 360"/>
                <a:gd name="T25" fmla="*/ 2 h 324"/>
                <a:gd name="T26" fmla="*/ 1 w 360"/>
                <a:gd name="T27" fmla="*/ 2 h 324"/>
                <a:gd name="T28" fmla="*/ 1 w 360"/>
                <a:gd name="T29" fmla="*/ 2 h 324"/>
                <a:gd name="T30" fmla="*/ 1 w 360"/>
                <a:gd name="T31" fmla="*/ 2 h 324"/>
                <a:gd name="T32" fmla="*/ 1 w 360"/>
                <a:gd name="T33" fmla="*/ 2 h 324"/>
                <a:gd name="T34" fmla="*/ 2 w 360"/>
                <a:gd name="T35" fmla="*/ 2 h 324"/>
                <a:gd name="T36" fmla="*/ 2 w 360"/>
                <a:gd name="T37" fmla="*/ 2 h 324"/>
                <a:gd name="T38" fmla="*/ 2 w 360"/>
                <a:gd name="T39" fmla="*/ 2 h 324"/>
                <a:gd name="T40" fmla="*/ 2 w 360"/>
                <a:gd name="T41" fmla="*/ 2 h 324"/>
                <a:gd name="T42" fmla="*/ 2 w 360"/>
                <a:gd name="T43" fmla="*/ 2 h 324"/>
                <a:gd name="T44" fmla="*/ 3 w 360"/>
                <a:gd name="T45" fmla="*/ 3 h 324"/>
                <a:gd name="T46" fmla="*/ 3 w 360"/>
                <a:gd name="T47" fmla="*/ 2 h 324"/>
                <a:gd name="T48" fmla="*/ 3 w 360"/>
                <a:gd name="T49" fmla="*/ 2 h 324"/>
                <a:gd name="T50" fmla="*/ 3 w 360"/>
                <a:gd name="T51" fmla="*/ 2 h 324"/>
                <a:gd name="T52" fmla="*/ 3 w 360"/>
                <a:gd name="T53" fmla="*/ 2 h 324"/>
                <a:gd name="T54" fmla="*/ 3 w 360"/>
                <a:gd name="T55" fmla="*/ 2 h 324"/>
                <a:gd name="T56" fmla="*/ 2 w 360"/>
                <a:gd name="T57" fmla="*/ 2 h 324"/>
                <a:gd name="T58" fmla="*/ 2 w 360"/>
                <a:gd name="T59" fmla="*/ 2 h 324"/>
                <a:gd name="T60" fmla="*/ 2 w 360"/>
                <a:gd name="T61" fmla="*/ 2 h 324"/>
                <a:gd name="T62" fmla="*/ 2 w 360"/>
                <a:gd name="T63" fmla="*/ 2 h 324"/>
                <a:gd name="T64" fmla="*/ 2 w 360"/>
                <a:gd name="T65" fmla="*/ 2 h 324"/>
                <a:gd name="T66" fmla="*/ 2 w 360"/>
                <a:gd name="T67" fmla="*/ 1 h 324"/>
                <a:gd name="T68" fmla="*/ 2 w 360"/>
                <a:gd name="T69" fmla="*/ 1 h 324"/>
                <a:gd name="T70" fmla="*/ 2 w 360"/>
                <a:gd name="T71" fmla="*/ 1 h 324"/>
                <a:gd name="T72" fmla="*/ 2 w 360"/>
                <a:gd name="T73" fmla="*/ 1 h 324"/>
                <a:gd name="T74" fmla="*/ 2 w 360"/>
                <a:gd name="T75" fmla="*/ 1 h 324"/>
                <a:gd name="T76" fmla="*/ 1 w 360"/>
                <a:gd name="T77" fmla="*/ 1 h 324"/>
                <a:gd name="T78" fmla="*/ 1 w 360"/>
                <a:gd name="T79" fmla="*/ 1 h 324"/>
                <a:gd name="T80" fmla="*/ 1 w 360"/>
                <a:gd name="T81" fmla="*/ 1 h 324"/>
                <a:gd name="T82" fmla="*/ 1 w 360"/>
                <a:gd name="T83" fmla="*/ 1 h 324"/>
                <a:gd name="T84" fmla="*/ 1 w 360"/>
                <a:gd name="T85" fmla="*/ 1 h 324"/>
                <a:gd name="T86" fmla="*/ 1 w 360"/>
                <a:gd name="T87" fmla="*/ 1 h 324"/>
                <a:gd name="T88" fmla="*/ 1 w 360"/>
                <a:gd name="T89" fmla="*/ 1 h 324"/>
                <a:gd name="T90" fmla="*/ 1 w 360"/>
                <a:gd name="T91" fmla="*/ 1 h 324"/>
                <a:gd name="T92" fmla="*/ 1 w 360"/>
                <a:gd name="T93" fmla="*/ 0 h 324"/>
                <a:gd name="T94" fmla="*/ 1 w 360"/>
                <a:gd name="T95" fmla="*/ 0 h 324"/>
                <a:gd name="T96" fmla="*/ 1 w 360"/>
                <a:gd name="T97" fmla="*/ 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324"/>
                <a:gd name="T149" fmla="*/ 360 w 360"/>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5" name="Freeform 258">
              <a:extLst>
                <a:ext uri="{FF2B5EF4-FFF2-40B4-BE49-F238E27FC236}">
                  <a16:creationId xmlns:a16="http://schemas.microsoft.com/office/drawing/2014/main" id="{25D27207-36C3-409B-9CF3-50899ED4572C}"/>
                </a:ext>
              </a:extLst>
            </p:cNvPr>
            <p:cNvSpPr>
              <a:spLocks noChangeAspect="1"/>
            </p:cNvSpPr>
            <p:nvPr/>
          </p:nvSpPr>
          <p:spPr bwMode="gray">
            <a:xfrm>
              <a:off x="2752" y="1681"/>
              <a:ext cx="178" cy="170"/>
            </a:xfrm>
            <a:custGeom>
              <a:avLst/>
              <a:gdLst>
                <a:gd name="T0" fmla="*/ 6 w 891"/>
                <a:gd name="T1" fmla="*/ 2 h 851"/>
                <a:gd name="T2" fmla="*/ 6 w 891"/>
                <a:gd name="T3" fmla="*/ 2 h 851"/>
                <a:gd name="T4" fmla="*/ 6 w 891"/>
                <a:gd name="T5" fmla="*/ 2 h 851"/>
                <a:gd name="T6" fmla="*/ 6 w 891"/>
                <a:gd name="T7" fmla="*/ 2 h 851"/>
                <a:gd name="T8" fmla="*/ 7 w 891"/>
                <a:gd name="T9" fmla="*/ 2 h 851"/>
                <a:gd name="T10" fmla="*/ 7 w 891"/>
                <a:gd name="T11" fmla="*/ 3 h 851"/>
                <a:gd name="T12" fmla="*/ 7 w 891"/>
                <a:gd name="T13" fmla="*/ 3 h 851"/>
                <a:gd name="T14" fmla="*/ 7 w 891"/>
                <a:gd name="T15" fmla="*/ 3 h 851"/>
                <a:gd name="T16" fmla="*/ 7 w 891"/>
                <a:gd name="T17" fmla="*/ 3 h 851"/>
                <a:gd name="T18" fmla="*/ 7 w 891"/>
                <a:gd name="T19" fmla="*/ 4 h 851"/>
                <a:gd name="T20" fmla="*/ 7 w 891"/>
                <a:gd name="T21" fmla="*/ 4 h 851"/>
                <a:gd name="T22" fmla="*/ 7 w 891"/>
                <a:gd name="T23" fmla="*/ 4 h 851"/>
                <a:gd name="T24" fmla="*/ 5 w 891"/>
                <a:gd name="T25" fmla="*/ 5 h 851"/>
                <a:gd name="T26" fmla="*/ 4 w 891"/>
                <a:gd name="T27" fmla="*/ 5 h 851"/>
                <a:gd name="T28" fmla="*/ 4 w 891"/>
                <a:gd name="T29" fmla="*/ 5 h 851"/>
                <a:gd name="T30" fmla="*/ 4 w 891"/>
                <a:gd name="T31" fmla="*/ 6 h 851"/>
                <a:gd name="T32" fmla="*/ 3 w 891"/>
                <a:gd name="T33" fmla="*/ 6 h 851"/>
                <a:gd name="T34" fmla="*/ 3 w 891"/>
                <a:gd name="T35" fmla="*/ 7 h 851"/>
                <a:gd name="T36" fmla="*/ 3 w 891"/>
                <a:gd name="T37" fmla="*/ 7 h 851"/>
                <a:gd name="T38" fmla="*/ 3 w 891"/>
                <a:gd name="T39" fmla="*/ 7 h 851"/>
                <a:gd name="T40" fmla="*/ 3 w 891"/>
                <a:gd name="T41" fmla="*/ 7 h 851"/>
                <a:gd name="T42" fmla="*/ 2 w 891"/>
                <a:gd name="T43" fmla="*/ 7 h 851"/>
                <a:gd name="T44" fmla="*/ 2 w 891"/>
                <a:gd name="T45" fmla="*/ 7 h 851"/>
                <a:gd name="T46" fmla="*/ 2 w 891"/>
                <a:gd name="T47" fmla="*/ 7 h 851"/>
                <a:gd name="T48" fmla="*/ 2 w 891"/>
                <a:gd name="T49" fmla="*/ 7 h 851"/>
                <a:gd name="T50" fmla="*/ 2 w 891"/>
                <a:gd name="T51" fmla="*/ 7 h 851"/>
                <a:gd name="T52" fmla="*/ 2 w 891"/>
                <a:gd name="T53" fmla="*/ 7 h 851"/>
                <a:gd name="T54" fmla="*/ 2 w 891"/>
                <a:gd name="T55" fmla="*/ 7 h 851"/>
                <a:gd name="T56" fmla="*/ 2 w 891"/>
                <a:gd name="T57" fmla="*/ 6 h 851"/>
                <a:gd name="T58" fmla="*/ 2 w 891"/>
                <a:gd name="T59" fmla="*/ 6 h 851"/>
                <a:gd name="T60" fmla="*/ 2 w 891"/>
                <a:gd name="T61" fmla="*/ 6 h 851"/>
                <a:gd name="T62" fmla="*/ 2 w 891"/>
                <a:gd name="T63" fmla="*/ 6 h 851"/>
                <a:gd name="T64" fmla="*/ 1 w 891"/>
                <a:gd name="T65" fmla="*/ 6 h 851"/>
                <a:gd name="T66" fmla="*/ 1 w 891"/>
                <a:gd name="T67" fmla="*/ 6 h 851"/>
                <a:gd name="T68" fmla="*/ 1 w 891"/>
                <a:gd name="T69" fmla="*/ 6 h 851"/>
                <a:gd name="T70" fmla="*/ 1 w 891"/>
                <a:gd name="T71" fmla="*/ 6 h 851"/>
                <a:gd name="T72" fmla="*/ 1 w 891"/>
                <a:gd name="T73" fmla="*/ 6 h 851"/>
                <a:gd name="T74" fmla="*/ 1 w 891"/>
                <a:gd name="T75" fmla="*/ 6 h 851"/>
                <a:gd name="T76" fmla="*/ 1 w 891"/>
                <a:gd name="T77" fmla="*/ 6 h 851"/>
                <a:gd name="T78" fmla="*/ 0 w 891"/>
                <a:gd name="T79" fmla="*/ 6 h 851"/>
                <a:gd name="T80" fmla="*/ 0 w 891"/>
                <a:gd name="T81" fmla="*/ 6 h 851"/>
                <a:gd name="T82" fmla="*/ 0 w 891"/>
                <a:gd name="T83" fmla="*/ 6 h 851"/>
                <a:gd name="T84" fmla="*/ 0 w 891"/>
                <a:gd name="T85" fmla="*/ 6 h 851"/>
                <a:gd name="T86" fmla="*/ 0 w 891"/>
                <a:gd name="T87" fmla="*/ 5 h 851"/>
                <a:gd name="T88" fmla="*/ 0 w 891"/>
                <a:gd name="T89" fmla="*/ 5 h 851"/>
                <a:gd name="T90" fmla="*/ 0 w 891"/>
                <a:gd name="T91" fmla="*/ 5 h 851"/>
                <a:gd name="T92" fmla="*/ 0 w 891"/>
                <a:gd name="T93" fmla="*/ 5 h 851"/>
                <a:gd name="T94" fmla="*/ 0 w 891"/>
                <a:gd name="T95" fmla="*/ 5 h 851"/>
                <a:gd name="T96" fmla="*/ 0 w 891"/>
                <a:gd name="T97" fmla="*/ 4 h 851"/>
                <a:gd name="T98" fmla="*/ 0 w 891"/>
                <a:gd name="T99" fmla="*/ 4 h 851"/>
                <a:gd name="T100" fmla="*/ 1 w 891"/>
                <a:gd name="T101" fmla="*/ 5 h 851"/>
                <a:gd name="T102" fmla="*/ 3 w 891"/>
                <a:gd name="T103" fmla="*/ 4 h 851"/>
                <a:gd name="T104" fmla="*/ 3 w 891"/>
                <a:gd name="T105" fmla="*/ 3 h 851"/>
                <a:gd name="T106" fmla="*/ 3 w 891"/>
                <a:gd name="T107" fmla="*/ 1 h 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1"/>
                <a:gd name="T163" fmla="*/ 0 h 851"/>
                <a:gd name="T164" fmla="*/ 891 w 891"/>
                <a:gd name="T165" fmla="*/ 851 h 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6" name="Freeform 259">
              <a:extLst>
                <a:ext uri="{FF2B5EF4-FFF2-40B4-BE49-F238E27FC236}">
                  <a16:creationId xmlns:a16="http://schemas.microsoft.com/office/drawing/2014/main" id="{B91365B2-A791-476B-A4B0-1C7446B8F5D4}"/>
                </a:ext>
              </a:extLst>
            </p:cNvPr>
            <p:cNvSpPr>
              <a:spLocks noChangeAspect="1"/>
            </p:cNvSpPr>
            <p:nvPr/>
          </p:nvSpPr>
          <p:spPr bwMode="gray">
            <a:xfrm>
              <a:off x="2965" y="1523"/>
              <a:ext cx="44" cy="93"/>
            </a:xfrm>
            <a:custGeom>
              <a:avLst/>
              <a:gdLst>
                <a:gd name="T0" fmla="*/ 1 w 218"/>
                <a:gd name="T1" fmla="*/ 4 h 462"/>
                <a:gd name="T2" fmla="*/ 1 w 218"/>
                <a:gd name="T3" fmla="*/ 4 h 462"/>
                <a:gd name="T4" fmla="*/ 1 w 218"/>
                <a:gd name="T5" fmla="*/ 3 h 462"/>
                <a:gd name="T6" fmla="*/ 1 w 218"/>
                <a:gd name="T7" fmla="*/ 3 h 462"/>
                <a:gd name="T8" fmla="*/ 1 w 218"/>
                <a:gd name="T9" fmla="*/ 3 h 462"/>
                <a:gd name="T10" fmla="*/ 1 w 218"/>
                <a:gd name="T11" fmla="*/ 3 h 462"/>
                <a:gd name="T12" fmla="*/ 2 w 218"/>
                <a:gd name="T13" fmla="*/ 3 h 462"/>
                <a:gd name="T14" fmla="*/ 2 w 218"/>
                <a:gd name="T15" fmla="*/ 2 h 462"/>
                <a:gd name="T16" fmla="*/ 2 w 218"/>
                <a:gd name="T17" fmla="*/ 2 h 462"/>
                <a:gd name="T18" fmla="*/ 2 w 218"/>
                <a:gd name="T19" fmla="*/ 2 h 462"/>
                <a:gd name="T20" fmla="*/ 2 w 218"/>
                <a:gd name="T21" fmla="*/ 2 h 462"/>
                <a:gd name="T22" fmla="*/ 2 w 218"/>
                <a:gd name="T23" fmla="*/ 2 h 462"/>
                <a:gd name="T24" fmla="*/ 1 w 218"/>
                <a:gd name="T25" fmla="*/ 2 h 462"/>
                <a:gd name="T26" fmla="*/ 1 w 218"/>
                <a:gd name="T27" fmla="*/ 2 h 462"/>
                <a:gd name="T28" fmla="*/ 1 w 218"/>
                <a:gd name="T29" fmla="*/ 2 h 462"/>
                <a:gd name="T30" fmla="*/ 1 w 218"/>
                <a:gd name="T31" fmla="*/ 2 h 462"/>
                <a:gd name="T32" fmla="*/ 1 w 218"/>
                <a:gd name="T33" fmla="*/ 2 h 462"/>
                <a:gd name="T34" fmla="*/ 1 w 218"/>
                <a:gd name="T35" fmla="*/ 2 h 462"/>
                <a:gd name="T36" fmla="*/ 1 w 218"/>
                <a:gd name="T37" fmla="*/ 2 h 462"/>
                <a:gd name="T38" fmla="*/ 1 w 218"/>
                <a:gd name="T39" fmla="*/ 1 h 462"/>
                <a:gd name="T40" fmla="*/ 2 w 218"/>
                <a:gd name="T41" fmla="*/ 1 h 462"/>
                <a:gd name="T42" fmla="*/ 2 w 218"/>
                <a:gd name="T43" fmla="*/ 1 h 462"/>
                <a:gd name="T44" fmla="*/ 2 w 218"/>
                <a:gd name="T45" fmla="*/ 1 h 462"/>
                <a:gd name="T46" fmla="*/ 1 w 218"/>
                <a:gd name="T47" fmla="*/ 1 h 462"/>
                <a:gd name="T48" fmla="*/ 1 w 218"/>
                <a:gd name="T49" fmla="*/ 1 h 462"/>
                <a:gd name="T50" fmla="*/ 1 w 218"/>
                <a:gd name="T51" fmla="*/ 0 h 462"/>
                <a:gd name="T52" fmla="*/ 2 w 218"/>
                <a:gd name="T53" fmla="*/ 0 h 462"/>
                <a:gd name="T54" fmla="*/ 2 w 218"/>
                <a:gd name="T55" fmla="*/ 0 h 462"/>
                <a:gd name="T56" fmla="*/ 1 w 218"/>
                <a:gd name="T57" fmla="*/ 0 h 462"/>
                <a:gd name="T58" fmla="*/ 1 w 218"/>
                <a:gd name="T59" fmla="*/ 0 h 462"/>
                <a:gd name="T60" fmla="*/ 1 w 218"/>
                <a:gd name="T61" fmla="*/ 0 h 462"/>
                <a:gd name="T62" fmla="*/ 1 w 218"/>
                <a:gd name="T63" fmla="*/ 0 h 462"/>
                <a:gd name="T64" fmla="*/ 1 w 218"/>
                <a:gd name="T65" fmla="*/ 0 h 462"/>
                <a:gd name="T66" fmla="*/ 1 w 218"/>
                <a:gd name="T67" fmla="*/ 0 h 462"/>
                <a:gd name="T68" fmla="*/ 1 w 218"/>
                <a:gd name="T69" fmla="*/ 0 h 462"/>
                <a:gd name="T70" fmla="*/ 1 w 218"/>
                <a:gd name="T71" fmla="*/ 0 h 462"/>
                <a:gd name="T72" fmla="*/ 1 w 218"/>
                <a:gd name="T73" fmla="*/ 0 h 462"/>
                <a:gd name="T74" fmla="*/ 1 w 218"/>
                <a:gd name="T75" fmla="*/ 0 h 462"/>
                <a:gd name="T76" fmla="*/ 0 w 218"/>
                <a:gd name="T77" fmla="*/ 0 h 462"/>
                <a:gd name="T78" fmla="*/ 0 w 218"/>
                <a:gd name="T79" fmla="*/ 0 h 462"/>
                <a:gd name="T80" fmla="*/ 0 w 218"/>
                <a:gd name="T81" fmla="*/ 1 h 462"/>
                <a:gd name="T82" fmla="*/ 0 w 218"/>
                <a:gd name="T83" fmla="*/ 1 h 462"/>
                <a:gd name="T84" fmla="*/ 0 w 218"/>
                <a:gd name="T85" fmla="*/ 1 h 462"/>
                <a:gd name="T86" fmla="*/ 0 w 218"/>
                <a:gd name="T87" fmla="*/ 1 h 462"/>
                <a:gd name="T88" fmla="*/ 0 w 218"/>
                <a:gd name="T89" fmla="*/ 2 h 462"/>
                <a:gd name="T90" fmla="*/ 0 w 218"/>
                <a:gd name="T91" fmla="*/ 2 h 462"/>
                <a:gd name="T92" fmla="*/ 0 w 218"/>
                <a:gd name="T93" fmla="*/ 2 h 462"/>
                <a:gd name="T94" fmla="*/ 0 w 218"/>
                <a:gd name="T95" fmla="*/ 2 h 462"/>
                <a:gd name="T96" fmla="*/ 0 w 218"/>
                <a:gd name="T97" fmla="*/ 2 h 462"/>
                <a:gd name="T98" fmla="*/ 0 w 218"/>
                <a:gd name="T99" fmla="*/ 2 h 462"/>
                <a:gd name="T100" fmla="*/ 0 w 218"/>
                <a:gd name="T101" fmla="*/ 3 h 462"/>
                <a:gd name="T102" fmla="*/ 1 w 218"/>
                <a:gd name="T103" fmla="*/ 3 h 462"/>
                <a:gd name="T104" fmla="*/ 1 w 218"/>
                <a:gd name="T105" fmla="*/ 3 h 462"/>
                <a:gd name="T106" fmla="*/ 1 w 218"/>
                <a:gd name="T107" fmla="*/ 4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8"/>
                <a:gd name="T163" fmla="*/ 0 h 462"/>
                <a:gd name="T164" fmla="*/ 218 w 218"/>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7" name="Freeform 260">
              <a:extLst>
                <a:ext uri="{FF2B5EF4-FFF2-40B4-BE49-F238E27FC236}">
                  <a16:creationId xmlns:a16="http://schemas.microsoft.com/office/drawing/2014/main" id="{3AD39270-2653-4D0A-B5EC-71558C4348B9}"/>
                </a:ext>
              </a:extLst>
            </p:cNvPr>
            <p:cNvSpPr>
              <a:spLocks noChangeAspect="1"/>
            </p:cNvSpPr>
            <p:nvPr/>
          </p:nvSpPr>
          <p:spPr bwMode="gray">
            <a:xfrm>
              <a:off x="3154" y="1599"/>
              <a:ext cx="123" cy="121"/>
            </a:xfrm>
            <a:custGeom>
              <a:avLst/>
              <a:gdLst>
                <a:gd name="T0" fmla="*/ 0 w 612"/>
                <a:gd name="T1" fmla="*/ 4 h 605"/>
                <a:gd name="T2" fmla="*/ 0 w 612"/>
                <a:gd name="T3" fmla="*/ 2 h 605"/>
                <a:gd name="T4" fmla="*/ 0 w 612"/>
                <a:gd name="T5" fmla="*/ 1 h 605"/>
                <a:gd name="T6" fmla="*/ 0 w 612"/>
                <a:gd name="T7" fmla="*/ 1 h 605"/>
                <a:gd name="T8" fmla="*/ 0 w 612"/>
                <a:gd name="T9" fmla="*/ 1 h 605"/>
                <a:gd name="T10" fmla="*/ 0 w 612"/>
                <a:gd name="T11" fmla="*/ 1 h 605"/>
                <a:gd name="T12" fmla="*/ 0 w 612"/>
                <a:gd name="T13" fmla="*/ 0 h 605"/>
                <a:gd name="T14" fmla="*/ 0 w 612"/>
                <a:gd name="T15" fmla="*/ 0 h 605"/>
                <a:gd name="T16" fmla="*/ 0 w 612"/>
                <a:gd name="T17" fmla="*/ 0 h 605"/>
                <a:gd name="T18" fmla="*/ 1 w 612"/>
                <a:gd name="T19" fmla="*/ 0 h 605"/>
                <a:gd name="T20" fmla="*/ 1 w 612"/>
                <a:gd name="T21" fmla="*/ 0 h 605"/>
                <a:gd name="T22" fmla="*/ 1 w 612"/>
                <a:gd name="T23" fmla="*/ 0 h 605"/>
                <a:gd name="T24" fmla="*/ 2 w 612"/>
                <a:gd name="T25" fmla="*/ 0 h 605"/>
                <a:gd name="T26" fmla="*/ 2 w 612"/>
                <a:gd name="T27" fmla="*/ 0 h 605"/>
                <a:gd name="T28" fmla="*/ 3 w 612"/>
                <a:gd name="T29" fmla="*/ 0 h 605"/>
                <a:gd name="T30" fmla="*/ 3 w 612"/>
                <a:gd name="T31" fmla="*/ 0 h 605"/>
                <a:gd name="T32" fmla="*/ 3 w 612"/>
                <a:gd name="T33" fmla="*/ 0 h 605"/>
                <a:gd name="T34" fmla="*/ 3 w 612"/>
                <a:gd name="T35" fmla="*/ 0 h 605"/>
                <a:gd name="T36" fmla="*/ 3 w 612"/>
                <a:gd name="T37" fmla="*/ 0 h 605"/>
                <a:gd name="T38" fmla="*/ 3 w 612"/>
                <a:gd name="T39" fmla="*/ 0 h 605"/>
                <a:gd name="T40" fmla="*/ 3 w 612"/>
                <a:gd name="T41" fmla="*/ 0 h 605"/>
                <a:gd name="T42" fmla="*/ 3 w 612"/>
                <a:gd name="T43" fmla="*/ 0 h 605"/>
                <a:gd name="T44" fmla="*/ 4 w 612"/>
                <a:gd name="T45" fmla="*/ 0 h 605"/>
                <a:gd name="T46" fmla="*/ 4 w 612"/>
                <a:gd name="T47" fmla="*/ 0 h 605"/>
                <a:gd name="T48" fmla="*/ 4 w 612"/>
                <a:gd name="T49" fmla="*/ 0 h 605"/>
                <a:gd name="T50" fmla="*/ 4 w 612"/>
                <a:gd name="T51" fmla="*/ 0 h 605"/>
                <a:gd name="T52" fmla="*/ 5 w 612"/>
                <a:gd name="T53" fmla="*/ 1 h 605"/>
                <a:gd name="T54" fmla="*/ 4 w 612"/>
                <a:gd name="T55" fmla="*/ 2 h 605"/>
                <a:gd name="T56" fmla="*/ 4 w 612"/>
                <a:gd name="T57" fmla="*/ 2 h 605"/>
                <a:gd name="T58" fmla="*/ 4 w 612"/>
                <a:gd name="T59" fmla="*/ 2 h 605"/>
                <a:gd name="T60" fmla="*/ 4 w 612"/>
                <a:gd name="T61" fmla="*/ 2 h 605"/>
                <a:gd name="T62" fmla="*/ 4 w 612"/>
                <a:gd name="T63" fmla="*/ 1 h 605"/>
                <a:gd name="T64" fmla="*/ 4 w 612"/>
                <a:gd name="T65" fmla="*/ 1 h 605"/>
                <a:gd name="T66" fmla="*/ 4 w 612"/>
                <a:gd name="T67" fmla="*/ 1 h 605"/>
                <a:gd name="T68" fmla="*/ 4 w 612"/>
                <a:gd name="T69" fmla="*/ 1 h 605"/>
                <a:gd name="T70" fmla="*/ 3 w 612"/>
                <a:gd name="T71" fmla="*/ 1 h 605"/>
                <a:gd name="T72" fmla="*/ 4 w 612"/>
                <a:gd name="T73" fmla="*/ 1 h 605"/>
                <a:gd name="T74" fmla="*/ 4 w 612"/>
                <a:gd name="T75" fmla="*/ 1 h 605"/>
                <a:gd name="T76" fmla="*/ 4 w 612"/>
                <a:gd name="T77" fmla="*/ 2 h 605"/>
                <a:gd name="T78" fmla="*/ 4 w 612"/>
                <a:gd name="T79" fmla="*/ 2 h 605"/>
                <a:gd name="T80" fmla="*/ 4 w 612"/>
                <a:gd name="T81" fmla="*/ 2 h 605"/>
                <a:gd name="T82" fmla="*/ 4 w 612"/>
                <a:gd name="T83" fmla="*/ 3 h 605"/>
                <a:gd name="T84" fmla="*/ 5 w 612"/>
                <a:gd name="T85" fmla="*/ 3 h 605"/>
                <a:gd name="T86" fmla="*/ 5 w 612"/>
                <a:gd name="T87" fmla="*/ 4 h 605"/>
                <a:gd name="T88" fmla="*/ 5 w 612"/>
                <a:gd name="T89" fmla="*/ 4 h 605"/>
                <a:gd name="T90" fmla="*/ 5 w 612"/>
                <a:gd name="T91" fmla="*/ 4 h 605"/>
                <a:gd name="T92" fmla="*/ 5 w 612"/>
                <a:gd name="T93" fmla="*/ 4 h 605"/>
                <a:gd name="T94" fmla="*/ 5 w 612"/>
                <a:gd name="T95" fmla="*/ 4 h 605"/>
                <a:gd name="T96" fmla="*/ 4 w 612"/>
                <a:gd name="T97" fmla="*/ 5 h 605"/>
                <a:gd name="T98" fmla="*/ 4 w 612"/>
                <a:gd name="T99" fmla="*/ 5 h 605"/>
                <a:gd name="T100" fmla="*/ 3 w 612"/>
                <a:gd name="T101" fmla="*/ 5 h 605"/>
                <a:gd name="T102" fmla="*/ 3 w 612"/>
                <a:gd name="T103" fmla="*/ 5 h 605"/>
                <a:gd name="T104" fmla="*/ 2 w 612"/>
                <a:gd name="T105" fmla="*/ 5 h 605"/>
                <a:gd name="T106" fmla="*/ 1 w 612"/>
                <a:gd name="T107" fmla="*/ 5 h 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2"/>
                <a:gd name="T163" fmla="*/ 0 h 605"/>
                <a:gd name="T164" fmla="*/ 612 w 612"/>
                <a:gd name="T165" fmla="*/ 605 h 6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8" name="Freeform 261">
              <a:extLst>
                <a:ext uri="{FF2B5EF4-FFF2-40B4-BE49-F238E27FC236}">
                  <a16:creationId xmlns:a16="http://schemas.microsoft.com/office/drawing/2014/main" id="{A1CDAB38-1B19-4619-A4C7-AB7C7FB012EB}"/>
                </a:ext>
              </a:extLst>
            </p:cNvPr>
            <p:cNvSpPr>
              <a:spLocks noChangeAspect="1"/>
            </p:cNvSpPr>
            <p:nvPr/>
          </p:nvSpPr>
          <p:spPr bwMode="gray">
            <a:xfrm>
              <a:off x="2791" y="1526"/>
              <a:ext cx="222" cy="226"/>
            </a:xfrm>
            <a:custGeom>
              <a:avLst/>
              <a:gdLst>
                <a:gd name="T0" fmla="*/ 0 w 1112"/>
                <a:gd name="T1" fmla="*/ 5 h 1129"/>
                <a:gd name="T2" fmla="*/ 1 w 1112"/>
                <a:gd name="T3" fmla="*/ 4 h 1129"/>
                <a:gd name="T4" fmla="*/ 1 w 1112"/>
                <a:gd name="T5" fmla="*/ 4 h 1129"/>
                <a:gd name="T6" fmla="*/ 1 w 1112"/>
                <a:gd name="T7" fmla="*/ 4 h 1129"/>
                <a:gd name="T8" fmla="*/ 1 w 1112"/>
                <a:gd name="T9" fmla="*/ 4 h 1129"/>
                <a:gd name="T10" fmla="*/ 2 w 1112"/>
                <a:gd name="T11" fmla="*/ 3 h 1129"/>
                <a:gd name="T12" fmla="*/ 2 w 1112"/>
                <a:gd name="T13" fmla="*/ 3 h 1129"/>
                <a:gd name="T14" fmla="*/ 2 w 1112"/>
                <a:gd name="T15" fmla="*/ 3 h 1129"/>
                <a:gd name="T16" fmla="*/ 2 w 1112"/>
                <a:gd name="T17" fmla="*/ 3 h 1129"/>
                <a:gd name="T18" fmla="*/ 2 w 1112"/>
                <a:gd name="T19" fmla="*/ 3 h 1129"/>
                <a:gd name="T20" fmla="*/ 2 w 1112"/>
                <a:gd name="T21" fmla="*/ 3 h 1129"/>
                <a:gd name="T22" fmla="*/ 3 w 1112"/>
                <a:gd name="T23" fmla="*/ 3 h 1129"/>
                <a:gd name="T24" fmla="*/ 3 w 1112"/>
                <a:gd name="T25" fmla="*/ 3 h 1129"/>
                <a:gd name="T26" fmla="*/ 3 w 1112"/>
                <a:gd name="T27" fmla="*/ 3 h 1129"/>
                <a:gd name="T28" fmla="*/ 3 w 1112"/>
                <a:gd name="T29" fmla="*/ 2 h 1129"/>
                <a:gd name="T30" fmla="*/ 3 w 1112"/>
                <a:gd name="T31" fmla="*/ 2 h 1129"/>
                <a:gd name="T32" fmla="*/ 3 w 1112"/>
                <a:gd name="T33" fmla="*/ 2 h 1129"/>
                <a:gd name="T34" fmla="*/ 3 w 1112"/>
                <a:gd name="T35" fmla="*/ 2 h 1129"/>
                <a:gd name="T36" fmla="*/ 3 w 1112"/>
                <a:gd name="T37" fmla="*/ 1 h 1129"/>
                <a:gd name="T38" fmla="*/ 3 w 1112"/>
                <a:gd name="T39" fmla="*/ 1 h 1129"/>
                <a:gd name="T40" fmla="*/ 3 w 1112"/>
                <a:gd name="T41" fmla="*/ 1 h 1129"/>
                <a:gd name="T42" fmla="*/ 3 w 1112"/>
                <a:gd name="T43" fmla="*/ 1 h 1129"/>
                <a:gd name="T44" fmla="*/ 4 w 1112"/>
                <a:gd name="T45" fmla="*/ 1 h 1129"/>
                <a:gd name="T46" fmla="*/ 4 w 1112"/>
                <a:gd name="T47" fmla="*/ 0 h 1129"/>
                <a:gd name="T48" fmla="*/ 5 w 1112"/>
                <a:gd name="T49" fmla="*/ 0 h 1129"/>
                <a:gd name="T50" fmla="*/ 6 w 1112"/>
                <a:gd name="T51" fmla="*/ 0 h 1129"/>
                <a:gd name="T52" fmla="*/ 6 w 1112"/>
                <a:gd name="T53" fmla="*/ 0 h 1129"/>
                <a:gd name="T54" fmla="*/ 7 w 1112"/>
                <a:gd name="T55" fmla="*/ 0 h 1129"/>
                <a:gd name="T56" fmla="*/ 7 w 1112"/>
                <a:gd name="T57" fmla="*/ 0 h 1129"/>
                <a:gd name="T58" fmla="*/ 7 w 1112"/>
                <a:gd name="T59" fmla="*/ 0 h 1129"/>
                <a:gd name="T60" fmla="*/ 7 w 1112"/>
                <a:gd name="T61" fmla="*/ 0 h 1129"/>
                <a:gd name="T62" fmla="*/ 7 w 1112"/>
                <a:gd name="T63" fmla="*/ 1 h 1129"/>
                <a:gd name="T64" fmla="*/ 7 w 1112"/>
                <a:gd name="T65" fmla="*/ 1 h 1129"/>
                <a:gd name="T66" fmla="*/ 7 w 1112"/>
                <a:gd name="T67" fmla="*/ 2 h 1129"/>
                <a:gd name="T68" fmla="*/ 7 w 1112"/>
                <a:gd name="T69" fmla="*/ 2 h 1129"/>
                <a:gd name="T70" fmla="*/ 7 w 1112"/>
                <a:gd name="T71" fmla="*/ 2 h 1129"/>
                <a:gd name="T72" fmla="*/ 8 w 1112"/>
                <a:gd name="T73" fmla="*/ 3 h 1129"/>
                <a:gd name="T74" fmla="*/ 8 w 1112"/>
                <a:gd name="T75" fmla="*/ 4 h 1129"/>
                <a:gd name="T76" fmla="*/ 8 w 1112"/>
                <a:gd name="T77" fmla="*/ 4 h 1129"/>
                <a:gd name="T78" fmla="*/ 8 w 1112"/>
                <a:gd name="T79" fmla="*/ 5 h 1129"/>
                <a:gd name="T80" fmla="*/ 8 w 1112"/>
                <a:gd name="T81" fmla="*/ 6 h 1129"/>
                <a:gd name="T82" fmla="*/ 8 w 1112"/>
                <a:gd name="T83" fmla="*/ 6 h 1129"/>
                <a:gd name="T84" fmla="*/ 9 w 1112"/>
                <a:gd name="T85" fmla="*/ 7 h 1129"/>
                <a:gd name="T86" fmla="*/ 7 w 1112"/>
                <a:gd name="T87" fmla="*/ 8 h 1129"/>
                <a:gd name="T88" fmla="*/ 6 w 1112"/>
                <a:gd name="T89" fmla="*/ 9 h 1129"/>
                <a:gd name="T90" fmla="*/ 5 w 1112"/>
                <a:gd name="T91" fmla="*/ 9 h 1129"/>
                <a:gd name="T92" fmla="*/ 5 w 1112"/>
                <a:gd name="T93" fmla="*/ 9 h 1129"/>
                <a:gd name="T94" fmla="*/ 5 w 1112"/>
                <a:gd name="T95" fmla="*/ 9 h 1129"/>
                <a:gd name="T96" fmla="*/ 5 w 1112"/>
                <a:gd name="T97" fmla="*/ 9 h 1129"/>
                <a:gd name="T98" fmla="*/ 5 w 1112"/>
                <a:gd name="T99" fmla="*/ 9 h 1129"/>
                <a:gd name="T100" fmla="*/ 5 w 1112"/>
                <a:gd name="T101" fmla="*/ 8 h 1129"/>
                <a:gd name="T102" fmla="*/ 4 w 1112"/>
                <a:gd name="T103" fmla="*/ 8 h 1129"/>
                <a:gd name="T104" fmla="*/ 4 w 1112"/>
                <a:gd name="T105" fmla="*/ 8 h 1129"/>
                <a:gd name="T106" fmla="*/ 2 w 1112"/>
                <a:gd name="T107" fmla="*/ 6 h 1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2"/>
                <a:gd name="T163" fmla="*/ 0 h 1129"/>
                <a:gd name="T164" fmla="*/ 1112 w 1112"/>
                <a:gd name="T165" fmla="*/ 1129 h 1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69" name="Freeform 262">
              <a:extLst>
                <a:ext uri="{FF2B5EF4-FFF2-40B4-BE49-F238E27FC236}">
                  <a16:creationId xmlns:a16="http://schemas.microsoft.com/office/drawing/2014/main" id="{30EC31AA-EFB3-49AE-B68E-630626B39E9E}"/>
                </a:ext>
              </a:extLst>
            </p:cNvPr>
            <p:cNvSpPr>
              <a:spLocks noChangeAspect="1"/>
            </p:cNvSpPr>
            <p:nvPr/>
          </p:nvSpPr>
          <p:spPr bwMode="gray">
            <a:xfrm>
              <a:off x="2699" y="1654"/>
              <a:ext cx="132" cy="146"/>
            </a:xfrm>
            <a:custGeom>
              <a:avLst/>
              <a:gdLst>
                <a:gd name="T0" fmla="*/ 1 w 661"/>
                <a:gd name="T1" fmla="*/ 3 h 727"/>
                <a:gd name="T2" fmla="*/ 0 w 661"/>
                <a:gd name="T3" fmla="*/ 3 h 727"/>
                <a:gd name="T4" fmla="*/ 0 w 661"/>
                <a:gd name="T5" fmla="*/ 3 h 727"/>
                <a:gd name="T6" fmla="*/ 0 w 661"/>
                <a:gd name="T7" fmla="*/ 3 h 727"/>
                <a:gd name="T8" fmla="*/ 0 w 661"/>
                <a:gd name="T9" fmla="*/ 3 h 727"/>
                <a:gd name="T10" fmla="*/ 0 w 661"/>
                <a:gd name="T11" fmla="*/ 3 h 727"/>
                <a:gd name="T12" fmla="*/ 0 w 661"/>
                <a:gd name="T13" fmla="*/ 4 h 727"/>
                <a:gd name="T14" fmla="*/ 0 w 661"/>
                <a:gd name="T15" fmla="*/ 4 h 727"/>
                <a:gd name="T16" fmla="*/ 0 w 661"/>
                <a:gd name="T17" fmla="*/ 4 h 727"/>
                <a:gd name="T18" fmla="*/ 0 w 661"/>
                <a:gd name="T19" fmla="*/ 5 h 727"/>
                <a:gd name="T20" fmla="*/ 0 w 661"/>
                <a:gd name="T21" fmla="*/ 5 h 727"/>
                <a:gd name="T22" fmla="*/ 0 w 661"/>
                <a:gd name="T23" fmla="*/ 5 h 727"/>
                <a:gd name="T24" fmla="*/ 0 w 661"/>
                <a:gd name="T25" fmla="*/ 5 h 727"/>
                <a:gd name="T26" fmla="*/ 0 w 661"/>
                <a:gd name="T27" fmla="*/ 5 h 727"/>
                <a:gd name="T28" fmla="*/ 1 w 661"/>
                <a:gd name="T29" fmla="*/ 5 h 727"/>
                <a:gd name="T30" fmla="*/ 1 w 661"/>
                <a:gd name="T31" fmla="*/ 5 h 727"/>
                <a:gd name="T32" fmla="*/ 1 w 661"/>
                <a:gd name="T33" fmla="*/ 5 h 727"/>
                <a:gd name="T34" fmla="*/ 1 w 661"/>
                <a:gd name="T35" fmla="*/ 5 h 727"/>
                <a:gd name="T36" fmla="*/ 1 w 661"/>
                <a:gd name="T37" fmla="*/ 5 h 727"/>
                <a:gd name="T38" fmla="*/ 1 w 661"/>
                <a:gd name="T39" fmla="*/ 5 h 727"/>
                <a:gd name="T40" fmla="*/ 1 w 661"/>
                <a:gd name="T41" fmla="*/ 5 h 727"/>
                <a:gd name="T42" fmla="*/ 1 w 661"/>
                <a:gd name="T43" fmla="*/ 5 h 727"/>
                <a:gd name="T44" fmla="*/ 2 w 661"/>
                <a:gd name="T45" fmla="*/ 5 h 727"/>
                <a:gd name="T46" fmla="*/ 2 w 661"/>
                <a:gd name="T47" fmla="*/ 5 h 727"/>
                <a:gd name="T48" fmla="*/ 2 w 661"/>
                <a:gd name="T49" fmla="*/ 6 h 727"/>
                <a:gd name="T50" fmla="*/ 2 w 661"/>
                <a:gd name="T51" fmla="*/ 6 h 727"/>
                <a:gd name="T52" fmla="*/ 2 w 661"/>
                <a:gd name="T53" fmla="*/ 6 h 727"/>
                <a:gd name="T54" fmla="*/ 2 w 661"/>
                <a:gd name="T55" fmla="*/ 6 h 727"/>
                <a:gd name="T56" fmla="*/ 2 w 661"/>
                <a:gd name="T57" fmla="*/ 6 h 727"/>
                <a:gd name="T58" fmla="*/ 2 w 661"/>
                <a:gd name="T59" fmla="*/ 6 h 727"/>
                <a:gd name="T60" fmla="*/ 2 w 661"/>
                <a:gd name="T61" fmla="*/ 6 h 727"/>
                <a:gd name="T62" fmla="*/ 2 w 661"/>
                <a:gd name="T63" fmla="*/ 5 h 727"/>
                <a:gd name="T64" fmla="*/ 2 w 661"/>
                <a:gd name="T65" fmla="*/ 5 h 727"/>
                <a:gd name="T66" fmla="*/ 3 w 661"/>
                <a:gd name="T67" fmla="*/ 6 h 727"/>
                <a:gd name="T68" fmla="*/ 3 w 661"/>
                <a:gd name="T69" fmla="*/ 6 h 727"/>
                <a:gd name="T70" fmla="*/ 4 w 661"/>
                <a:gd name="T71" fmla="*/ 6 h 727"/>
                <a:gd name="T72" fmla="*/ 5 w 661"/>
                <a:gd name="T73" fmla="*/ 5 h 727"/>
                <a:gd name="T74" fmla="*/ 5 w 661"/>
                <a:gd name="T75" fmla="*/ 4 h 727"/>
                <a:gd name="T76" fmla="*/ 5 w 661"/>
                <a:gd name="T77" fmla="*/ 3 h 727"/>
                <a:gd name="T78" fmla="*/ 5 w 661"/>
                <a:gd name="T79" fmla="*/ 2 h 727"/>
                <a:gd name="T80" fmla="*/ 5 w 661"/>
                <a:gd name="T81" fmla="*/ 1 h 727"/>
                <a:gd name="T82" fmla="*/ 4 w 661"/>
                <a:gd name="T83" fmla="*/ 1 h 727"/>
                <a:gd name="T84" fmla="*/ 2 w 661"/>
                <a:gd name="T85" fmla="*/ 1 h 727"/>
                <a:gd name="T86" fmla="*/ 2 w 661"/>
                <a:gd name="T87" fmla="*/ 2 h 727"/>
                <a:gd name="T88" fmla="*/ 2 w 661"/>
                <a:gd name="T89" fmla="*/ 2 h 727"/>
                <a:gd name="T90" fmla="*/ 2 w 661"/>
                <a:gd name="T91" fmla="*/ 2 h 727"/>
                <a:gd name="T92" fmla="*/ 2 w 661"/>
                <a:gd name="T93" fmla="*/ 2 h 727"/>
                <a:gd name="T94" fmla="*/ 2 w 661"/>
                <a:gd name="T95" fmla="*/ 3 h 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1"/>
                <a:gd name="T145" fmla="*/ 0 h 727"/>
                <a:gd name="T146" fmla="*/ 661 w 661"/>
                <a:gd name="T147" fmla="*/ 727 h 7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0" name="Freeform 263">
              <a:extLst>
                <a:ext uri="{FF2B5EF4-FFF2-40B4-BE49-F238E27FC236}">
                  <a16:creationId xmlns:a16="http://schemas.microsoft.com/office/drawing/2014/main" id="{06C51B28-C3D1-4B7B-9198-8337463ABE31}"/>
                </a:ext>
              </a:extLst>
            </p:cNvPr>
            <p:cNvSpPr>
              <a:spLocks noChangeAspect="1"/>
            </p:cNvSpPr>
            <p:nvPr/>
          </p:nvSpPr>
          <p:spPr bwMode="gray">
            <a:xfrm>
              <a:off x="2743" y="1543"/>
              <a:ext cx="131" cy="105"/>
            </a:xfrm>
            <a:custGeom>
              <a:avLst/>
              <a:gdLst>
                <a:gd name="T0" fmla="*/ 2 w 656"/>
                <a:gd name="T1" fmla="*/ 4 h 526"/>
                <a:gd name="T2" fmla="*/ 1 w 656"/>
                <a:gd name="T3" fmla="*/ 4 h 526"/>
                <a:gd name="T4" fmla="*/ 0 w 656"/>
                <a:gd name="T5" fmla="*/ 4 h 526"/>
                <a:gd name="T6" fmla="*/ 0 w 656"/>
                <a:gd name="T7" fmla="*/ 4 h 526"/>
                <a:gd name="T8" fmla="*/ 1 w 656"/>
                <a:gd name="T9" fmla="*/ 4 h 526"/>
                <a:gd name="T10" fmla="*/ 1 w 656"/>
                <a:gd name="T11" fmla="*/ 4 h 526"/>
                <a:gd name="T12" fmla="*/ 1 w 656"/>
                <a:gd name="T13" fmla="*/ 4 h 526"/>
                <a:gd name="T14" fmla="*/ 1 w 656"/>
                <a:gd name="T15" fmla="*/ 3 h 526"/>
                <a:gd name="T16" fmla="*/ 1 w 656"/>
                <a:gd name="T17" fmla="*/ 3 h 526"/>
                <a:gd name="T18" fmla="*/ 1 w 656"/>
                <a:gd name="T19" fmla="*/ 2 h 526"/>
                <a:gd name="T20" fmla="*/ 2 w 656"/>
                <a:gd name="T21" fmla="*/ 2 h 526"/>
                <a:gd name="T22" fmla="*/ 2 w 656"/>
                <a:gd name="T23" fmla="*/ 2 h 526"/>
                <a:gd name="T24" fmla="*/ 2 w 656"/>
                <a:gd name="T25" fmla="*/ 1 h 526"/>
                <a:gd name="T26" fmla="*/ 2 w 656"/>
                <a:gd name="T27" fmla="*/ 1 h 526"/>
                <a:gd name="T28" fmla="*/ 3 w 656"/>
                <a:gd name="T29" fmla="*/ 1 h 526"/>
                <a:gd name="T30" fmla="*/ 3 w 656"/>
                <a:gd name="T31" fmla="*/ 0 h 526"/>
                <a:gd name="T32" fmla="*/ 3 w 656"/>
                <a:gd name="T33" fmla="*/ 0 h 526"/>
                <a:gd name="T34" fmla="*/ 4 w 656"/>
                <a:gd name="T35" fmla="*/ 0 h 526"/>
                <a:gd name="T36" fmla="*/ 4 w 656"/>
                <a:gd name="T37" fmla="*/ 0 h 526"/>
                <a:gd name="T38" fmla="*/ 4 w 656"/>
                <a:gd name="T39" fmla="*/ 0 h 526"/>
                <a:gd name="T40" fmla="*/ 5 w 656"/>
                <a:gd name="T41" fmla="*/ 0 h 526"/>
                <a:gd name="T42" fmla="*/ 5 w 656"/>
                <a:gd name="T43" fmla="*/ 0 h 526"/>
                <a:gd name="T44" fmla="*/ 5 w 656"/>
                <a:gd name="T45" fmla="*/ 1 h 526"/>
                <a:gd name="T46" fmla="*/ 5 w 656"/>
                <a:gd name="T47" fmla="*/ 1 h 526"/>
                <a:gd name="T48" fmla="*/ 5 w 656"/>
                <a:gd name="T49" fmla="*/ 1 h 526"/>
                <a:gd name="T50" fmla="*/ 5 w 656"/>
                <a:gd name="T51" fmla="*/ 1 h 526"/>
                <a:gd name="T52" fmla="*/ 5 w 656"/>
                <a:gd name="T53" fmla="*/ 1 h 526"/>
                <a:gd name="T54" fmla="*/ 5 w 656"/>
                <a:gd name="T55" fmla="*/ 1 h 526"/>
                <a:gd name="T56" fmla="*/ 5 w 656"/>
                <a:gd name="T57" fmla="*/ 1 h 526"/>
                <a:gd name="T58" fmla="*/ 5 w 656"/>
                <a:gd name="T59" fmla="*/ 1 h 526"/>
                <a:gd name="T60" fmla="*/ 5 w 656"/>
                <a:gd name="T61" fmla="*/ 2 h 526"/>
                <a:gd name="T62" fmla="*/ 5 w 656"/>
                <a:gd name="T63" fmla="*/ 2 h 526"/>
                <a:gd name="T64" fmla="*/ 5 w 656"/>
                <a:gd name="T65" fmla="*/ 2 h 526"/>
                <a:gd name="T66" fmla="*/ 5 w 656"/>
                <a:gd name="T67" fmla="*/ 2 h 526"/>
                <a:gd name="T68" fmla="*/ 5 w 656"/>
                <a:gd name="T69" fmla="*/ 2 h 526"/>
                <a:gd name="T70" fmla="*/ 5 w 656"/>
                <a:gd name="T71" fmla="*/ 2 h 526"/>
                <a:gd name="T72" fmla="*/ 4 w 656"/>
                <a:gd name="T73" fmla="*/ 2 h 526"/>
                <a:gd name="T74" fmla="*/ 4 w 656"/>
                <a:gd name="T75" fmla="*/ 2 h 526"/>
                <a:gd name="T76" fmla="*/ 4 w 656"/>
                <a:gd name="T77" fmla="*/ 2 h 526"/>
                <a:gd name="T78" fmla="*/ 4 w 656"/>
                <a:gd name="T79" fmla="*/ 2 h 526"/>
                <a:gd name="T80" fmla="*/ 4 w 656"/>
                <a:gd name="T81" fmla="*/ 2 h 526"/>
                <a:gd name="T82" fmla="*/ 4 w 656"/>
                <a:gd name="T83" fmla="*/ 2 h 526"/>
                <a:gd name="T84" fmla="*/ 4 w 656"/>
                <a:gd name="T85" fmla="*/ 2 h 526"/>
                <a:gd name="T86" fmla="*/ 4 w 656"/>
                <a:gd name="T87" fmla="*/ 2 h 526"/>
                <a:gd name="T88" fmla="*/ 4 w 656"/>
                <a:gd name="T89" fmla="*/ 3 h 526"/>
                <a:gd name="T90" fmla="*/ 4 w 656"/>
                <a:gd name="T91" fmla="*/ 3 h 526"/>
                <a:gd name="T92" fmla="*/ 3 w 656"/>
                <a:gd name="T93" fmla="*/ 3 h 526"/>
                <a:gd name="T94" fmla="*/ 3 w 656"/>
                <a:gd name="T95" fmla="*/ 3 h 526"/>
                <a:gd name="T96" fmla="*/ 3 w 656"/>
                <a:gd name="T97" fmla="*/ 3 h 526"/>
                <a:gd name="T98" fmla="*/ 3 w 656"/>
                <a:gd name="T99" fmla="*/ 3 h 526"/>
                <a:gd name="T100" fmla="*/ 3 w 656"/>
                <a:gd name="T101" fmla="*/ 3 h 526"/>
                <a:gd name="T102" fmla="*/ 3 w 656"/>
                <a:gd name="T103" fmla="*/ 3 h 526"/>
                <a:gd name="T104" fmla="*/ 2 w 656"/>
                <a:gd name="T105" fmla="*/ 3 h 526"/>
                <a:gd name="T106" fmla="*/ 2 w 656"/>
                <a:gd name="T107" fmla="*/ 3 h 5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6"/>
                <a:gd name="T163" fmla="*/ 0 h 526"/>
                <a:gd name="T164" fmla="*/ 656 w 656"/>
                <a:gd name="T165" fmla="*/ 526 h 5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1" name="Freeform 264">
              <a:extLst>
                <a:ext uri="{FF2B5EF4-FFF2-40B4-BE49-F238E27FC236}">
                  <a16:creationId xmlns:a16="http://schemas.microsoft.com/office/drawing/2014/main" id="{32CDEDD4-E5C8-47DA-AE11-19DD3EABEC45}"/>
                </a:ext>
              </a:extLst>
            </p:cNvPr>
            <p:cNvSpPr>
              <a:spLocks noChangeAspect="1"/>
            </p:cNvSpPr>
            <p:nvPr/>
          </p:nvSpPr>
          <p:spPr bwMode="gray">
            <a:xfrm>
              <a:off x="3335" y="1832"/>
              <a:ext cx="112" cy="148"/>
            </a:xfrm>
            <a:custGeom>
              <a:avLst/>
              <a:gdLst>
                <a:gd name="T0" fmla="*/ 0 w 561"/>
                <a:gd name="T1" fmla="*/ 6 h 740"/>
                <a:gd name="T2" fmla="*/ 0 w 561"/>
                <a:gd name="T3" fmla="*/ 5 h 740"/>
                <a:gd name="T4" fmla="*/ 0 w 561"/>
                <a:gd name="T5" fmla="*/ 4 h 740"/>
                <a:gd name="T6" fmla="*/ 0 w 561"/>
                <a:gd name="T7" fmla="*/ 3 h 740"/>
                <a:gd name="T8" fmla="*/ 1 w 561"/>
                <a:gd name="T9" fmla="*/ 3 h 740"/>
                <a:gd name="T10" fmla="*/ 1 w 561"/>
                <a:gd name="T11" fmla="*/ 3 h 740"/>
                <a:gd name="T12" fmla="*/ 2 w 561"/>
                <a:gd name="T13" fmla="*/ 2 h 740"/>
                <a:gd name="T14" fmla="*/ 3 w 561"/>
                <a:gd name="T15" fmla="*/ 2 h 740"/>
                <a:gd name="T16" fmla="*/ 1 w 561"/>
                <a:gd name="T17" fmla="*/ 1 h 740"/>
                <a:gd name="T18" fmla="*/ 1 w 561"/>
                <a:gd name="T19" fmla="*/ 1 h 740"/>
                <a:gd name="T20" fmla="*/ 1 w 561"/>
                <a:gd name="T21" fmla="*/ 1 h 740"/>
                <a:gd name="T22" fmla="*/ 1 w 561"/>
                <a:gd name="T23" fmla="*/ 1 h 740"/>
                <a:gd name="T24" fmla="*/ 1 w 561"/>
                <a:gd name="T25" fmla="*/ 0 h 740"/>
                <a:gd name="T26" fmla="*/ 1 w 561"/>
                <a:gd name="T27" fmla="*/ 0 h 740"/>
                <a:gd name="T28" fmla="*/ 1 w 561"/>
                <a:gd name="T29" fmla="*/ 0 h 740"/>
                <a:gd name="T30" fmla="*/ 1 w 561"/>
                <a:gd name="T31" fmla="*/ 0 h 740"/>
                <a:gd name="T32" fmla="*/ 1 w 561"/>
                <a:gd name="T33" fmla="*/ 1 h 740"/>
                <a:gd name="T34" fmla="*/ 2 w 561"/>
                <a:gd name="T35" fmla="*/ 1 h 740"/>
                <a:gd name="T36" fmla="*/ 2 w 561"/>
                <a:gd name="T37" fmla="*/ 1 h 740"/>
                <a:gd name="T38" fmla="*/ 2 w 561"/>
                <a:gd name="T39" fmla="*/ 0 h 740"/>
                <a:gd name="T40" fmla="*/ 2 w 561"/>
                <a:gd name="T41" fmla="*/ 0 h 740"/>
                <a:gd name="T42" fmla="*/ 2 w 561"/>
                <a:gd name="T43" fmla="*/ 1 h 740"/>
                <a:gd name="T44" fmla="*/ 3 w 561"/>
                <a:gd name="T45" fmla="*/ 0 h 740"/>
                <a:gd name="T46" fmla="*/ 3 w 561"/>
                <a:gd name="T47" fmla="*/ 0 h 740"/>
                <a:gd name="T48" fmla="*/ 3 w 561"/>
                <a:gd name="T49" fmla="*/ 0 h 740"/>
                <a:gd name="T50" fmla="*/ 3 w 561"/>
                <a:gd name="T51" fmla="*/ 0 h 740"/>
                <a:gd name="T52" fmla="*/ 3 w 561"/>
                <a:gd name="T53" fmla="*/ 0 h 740"/>
                <a:gd name="T54" fmla="*/ 4 w 561"/>
                <a:gd name="T55" fmla="*/ 0 h 740"/>
                <a:gd name="T56" fmla="*/ 4 w 561"/>
                <a:gd name="T57" fmla="*/ 0 h 740"/>
                <a:gd name="T58" fmla="*/ 4 w 561"/>
                <a:gd name="T59" fmla="*/ 0 h 740"/>
                <a:gd name="T60" fmla="*/ 4 w 561"/>
                <a:gd name="T61" fmla="*/ 0 h 740"/>
                <a:gd name="T62" fmla="*/ 4 w 561"/>
                <a:gd name="T63" fmla="*/ 0 h 740"/>
                <a:gd name="T64" fmla="*/ 4 w 561"/>
                <a:gd name="T65" fmla="*/ 0 h 740"/>
                <a:gd name="T66" fmla="*/ 4 w 561"/>
                <a:gd name="T67" fmla="*/ 0 h 740"/>
                <a:gd name="T68" fmla="*/ 4 w 561"/>
                <a:gd name="T69" fmla="*/ 0 h 740"/>
                <a:gd name="T70" fmla="*/ 4 w 561"/>
                <a:gd name="T71" fmla="*/ 1 h 740"/>
                <a:gd name="T72" fmla="*/ 4 w 561"/>
                <a:gd name="T73" fmla="*/ 1 h 740"/>
                <a:gd name="T74" fmla="*/ 4 w 561"/>
                <a:gd name="T75" fmla="*/ 1 h 740"/>
                <a:gd name="T76" fmla="*/ 4 w 561"/>
                <a:gd name="T77" fmla="*/ 1 h 740"/>
                <a:gd name="T78" fmla="*/ 4 w 561"/>
                <a:gd name="T79" fmla="*/ 1 h 740"/>
                <a:gd name="T80" fmla="*/ 4 w 561"/>
                <a:gd name="T81" fmla="*/ 1 h 740"/>
                <a:gd name="T82" fmla="*/ 4 w 561"/>
                <a:gd name="T83" fmla="*/ 1 h 740"/>
                <a:gd name="T84" fmla="*/ 4 w 561"/>
                <a:gd name="T85" fmla="*/ 1 h 740"/>
                <a:gd name="T86" fmla="*/ 4 w 561"/>
                <a:gd name="T87" fmla="*/ 2 h 740"/>
                <a:gd name="T88" fmla="*/ 4 w 561"/>
                <a:gd name="T89" fmla="*/ 2 h 740"/>
                <a:gd name="T90" fmla="*/ 4 w 561"/>
                <a:gd name="T91" fmla="*/ 2 h 740"/>
                <a:gd name="T92" fmla="*/ 4 w 561"/>
                <a:gd name="T93" fmla="*/ 2 h 740"/>
                <a:gd name="T94" fmla="*/ 3 w 561"/>
                <a:gd name="T95" fmla="*/ 3 h 740"/>
                <a:gd name="T96" fmla="*/ 3 w 561"/>
                <a:gd name="T97" fmla="*/ 3 h 740"/>
                <a:gd name="T98" fmla="*/ 3 w 561"/>
                <a:gd name="T99" fmla="*/ 3 h 740"/>
                <a:gd name="T100" fmla="*/ 3 w 561"/>
                <a:gd name="T101" fmla="*/ 3 h 740"/>
                <a:gd name="T102" fmla="*/ 3 w 561"/>
                <a:gd name="T103" fmla="*/ 3 h 740"/>
                <a:gd name="T104" fmla="*/ 3 w 561"/>
                <a:gd name="T105" fmla="*/ 4 h 740"/>
                <a:gd name="T106" fmla="*/ 2 w 561"/>
                <a:gd name="T107" fmla="*/ 4 h 740"/>
                <a:gd name="T108" fmla="*/ 2 w 561"/>
                <a:gd name="T109" fmla="*/ 4 h 740"/>
                <a:gd name="T110" fmla="*/ 2 w 561"/>
                <a:gd name="T111" fmla="*/ 4 h 740"/>
                <a:gd name="T112" fmla="*/ 2 w 561"/>
                <a:gd name="T113" fmla="*/ 4 h 740"/>
                <a:gd name="T114" fmla="*/ 1 w 561"/>
                <a:gd name="T115" fmla="*/ 5 h 740"/>
                <a:gd name="T116" fmla="*/ 1 w 561"/>
                <a:gd name="T117" fmla="*/ 5 h 740"/>
                <a:gd name="T118" fmla="*/ 1 w 561"/>
                <a:gd name="T119" fmla="*/ 5 h 740"/>
                <a:gd name="T120" fmla="*/ 1 w 561"/>
                <a:gd name="T121" fmla="*/ 5 h 740"/>
                <a:gd name="T122" fmla="*/ 0 w 561"/>
                <a:gd name="T123" fmla="*/ 6 h 740"/>
                <a:gd name="T124" fmla="*/ 0 w 561"/>
                <a:gd name="T125" fmla="*/ 6 h 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1"/>
                <a:gd name="T190" fmla="*/ 0 h 740"/>
                <a:gd name="T191" fmla="*/ 561 w 561"/>
                <a:gd name="T192" fmla="*/ 740 h 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2" name="Freeform 265">
              <a:extLst>
                <a:ext uri="{FF2B5EF4-FFF2-40B4-BE49-F238E27FC236}">
                  <a16:creationId xmlns:a16="http://schemas.microsoft.com/office/drawing/2014/main" id="{1E5A3A0C-A734-46FF-B9F0-A617C0722E03}"/>
                </a:ext>
              </a:extLst>
            </p:cNvPr>
            <p:cNvSpPr>
              <a:spLocks noChangeAspect="1"/>
            </p:cNvSpPr>
            <p:nvPr/>
          </p:nvSpPr>
          <p:spPr bwMode="gray">
            <a:xfrm>
              <a:off x="3125" y="1704"/>
              <a:ext cx="181" cy="219"/>
            </a:xfrm>
            <a:custGeom>
              <a:avLst/>
              <a:gdLst>
                <a:gd name="T0" fmla="*/ 1 w 907"/>
                <a:gd name="T1" fmla="*/ 3 h 1097"/>
                <a:gd name="T2" fmla="*/ 1 w 907"/>
                <a:gd name="T3" fmla="*/ 3 h 1097"/>
                <a:gd name="T4" fmla="*/ 0 w 907"/>
                <a:gd name="T5" fmla="*/ 4 h 1097"/>
                <a:gd name="T6" fmla="*/ 0 w 907"/>
                <a:gd name="T7" fmla="*/ 4 h 1097"/>
                <a:gd name="T8" fmla="*/ 0 w 907"/>
                <a:gd name="T9" fmla="*/ 4 h 1097"/>
                <a:gd name="T10" fmla="*/ 0 w 907"/>
                <a:gd name="T11" fmla="*/ 5 h 1097"/>
                <a:gd name="T12" fmla="*/ 0 w 907"/>
                <a:gd name="T13" fmla="*/ 5 h 1097"/>
                <a:gd name="T14" fmla="*/ 0 w 907"/>
                <a:gd name="T15" fmla="*/ 5 h 1097"/>
                <a:gd name="T16" fmla="*/ 0 w 907"/>
                <a:gd name="T17" fmla="*/ 5 h 1097"/>
                <a:gd name="T18" fmla="*/ 0 w 907"/>
                <a:gd name="T19" fmla="*/ 6 h 1097"/>
                <a:gd name="T20" fmla="*/ 1 w 907"/>
                <a:gd name="T21" fmla="*/ 6 h 1097"/>
                <a:gd name="T22" fmla="*/ 1 w 907"/>
                <a:gd name="T23" fmla="*/ 7 h 1097"/>
                <a:gd name="T24" fmla="*/ 1 w 907"/>
                <a:gd name="T25" fmla="*/ 7 h 1097"/>
                <a:gd name="T26" fmla="*/ 1 w 907"/>
                <a:gd name="T27" fmla="*/ 7 h 1097"/>
                <a:gd name="T28" fmla="*/ 2 w 907"/>
                <a:gd name="T29" fmla="*/ 7 h 1097"/>
                <a:gd name="T30" fmla="*/ 2 w 907"/>
                <a:gd name="T31" fmla="*/ 8 h 1097"/>
                <a:gd name="T32" fmla="*/ 2 w 907"/>
                <a:gd name="T33" fmla="*/ 8 h 1097"/>
                <a:gd name="T34" fmla="*/ 3 w 907"/>
                <a:gd name="T35" fmla="*/ 8 h 1097"/>
                <a:gd name="T36" fmla="*/ 3 w 907"/>
                <a:gd name="T37" fmla="*/ 8 h 1097"/>
                <a:gd name="T38" fmla="*/ 3 w 907"/>
                <a:gd name="T39" fmla="*/ 8 h 1097"/>
                <a:gd name="T40" fmla="*/ 4 w 907"/>
                <a:gd name="T41" fmla="*/ 9 h 1097"/>
                <a:gd name="T42" fmla="*/ 4 w 907"/>
                <a:gd name="T43" fmla="*/ 9 h 1097"/>
                <a:gd name="T44" fmla="*/ 4 w 907"/>
                <a:gd name="T45" fmla="*/ 9 h 1097"/>
                <a:gd name="T46" fmla="*/ 5 w 907"/>
                <a:gd name="T47" fmla="*/ 9 h 1097"/>
                <a:gd name="T48" fmla="*/ 5 w 907"/>
                <a:gd name="T49" fmla="*/ 9 h 1097"/>
                <a:gd name="T50" fmla="*/ 6 w 907"/>
                <a:gd name="T51" fmla="*/ 8 h 1097"/>
                <a:gd name="T52" fmla="*/ 6 w 907"/>
                <a:gd name="T53" fmla="*/ 8 h 1097"/>
                <a:gd name="T54" fmla="*/ 6 w 907"/>
                <a:gd name="T55" fmla="*/ 8 h 1097"/>
                <a:gd name="T56" fmla="*/ 6 w 907"/>
                <a:gd name="T57" fmla="*/ 7 h 1097"/>
                <a:gd name="T58" fmla="*/ 5 w 907"/>
                <a:gd name="T59" fmla="*/ 7 h 1097"/>
                <a:gd name="T60" fmla="*/ 5 w 907"/>
                <a:gd name="T61" fmla="*/ 7 h 1097"/>
                <a:gd name="T62" fmla="*/ 5 w 907"/>
                <a:gd name="T63" fmla="*/ 7 h 1097"/>
                <a:gd name="T64" fmla="*/ 5 w 907"/>
                <a:gd name="T65" fmla="*/ 7 h 1097"/>
                <a:gd name="T66" fmla="*/ 5 w 907"/>
                <a:gd name="T67" fmla="*/ 6 h 1097"/>
                <a:gd name="T68" fmla="*/ 5 w 907"/>
                <a:gd name="T69" fmla="*/ 6 h 1097"/>
                <a:gd name="T70" fmla="*/ 6 w 907"/>
                <a:gd name="T71" fmla="*/ 6 h 1097"/>
                <a:gd name="T72" fmla="*/ 6 w 907"/>
                <a:gd name="T73" fmla="*/ 5 h 1097"/>
                <a:gd name="T74" fmla="*/ 6 w 907"/>
                <a:gd name="T75" fmla="*/ 5 h 1097"/>
                <a:gd name="T76" fmla="*/ 6 w 907"/>
                <a:gd name="T77" fmla="*/ 4 h 1097"/>
                <a:gd name="T78" fmla="*/ 7 w 907"/>
                <a:gd name="T79" fmla="*/ 3 h 1097"/>
                <a:gd name="T80" fmla="*/ 7 w 907"/>
                <a:gd name="T81" fmla="*/ 3 h 1097"/>
                <a:gd name="T82" fmla="*/ 7 w 907"/>
                <a:gd name="T83" fmla="*/ 3 h 1097"/>
                <a:gd name="T84" fmla="*/ 7 w 907"/>
                <a:gd name="T85" fmla="*/ 2 h 1097"/>
                <a:gd name="T86" fmla="*/ 7 w 907"/>
                <a:gd name="T87" fmla="*/ 2 h 1097"/>
                <a:gd name="T88" fmla="*/ 7 w 907"/>
                <a:gd name="T89" fmla="*/ 2 h 1097"/>
                <a:gd name="T90" fmla="*/ 7 w 907"/>
                <a:gd name="T91" fmla="*/ 1 h 1097"/>
                <a:gd name="T92" fmla="*/ 7 w 907"/>
                <a:gd name="T93" fmla="*/ 1 h 1097"/>
                <a:gd name="T94" fmla="*/ 6 w 907"/>
                <a:gd name="T95" fmla="*/ 0 h 1097"/>
                <a:gd name="T96" fmla="*/ 6 w 907"/>
                <a:gd name="T97" fmla="*/ 0 h 1097"/>
                <a:gd name="T98" fmla="*/ 5 w 907"/>
                <a:gd name="T99" fmla="*/ 0 h 1097"/>
                <a:gd name="T100" fmla="*/ 4 w 907"/>
                <a:gd name="T101" fmla="*/ 1 h 1097"/>
                <a:gd name="T102" fmla="*/ 4 w 907"/>
                <a:gd name="T103" fmla="*/ 0 h 1097"/>
                <a:gd name="T104" fmla="*/ 3 w 907"/>
                <a:gd name="T105" fmla="*/ 1 h 1097"/>
                <a:gd name="T106" fmla="*/ 1 w 907"/>
                <a:gd name="T107" fmla="*/ 1 h 1097"/>
                <a:gd name="T108" fmla="*/ 1 w 907"/>
                <a:gd name="T109" fmla="*/ 2 h 10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7"/>
                <a:gd name="T166" fmla="*/ 0 h 1097"/>
                <a:gd name="T167" fmla="*/ 907 w 907"/>
                <a:gd name="T168" fmla="*/ 1097 h 10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7" h="1097">
                  <a:moveTo>
                    <a:pt x="118" y="210"/>
                  </a:moveTo>
                  <a:lnTo>
                    <a:pt x="118" y="266"/>
                  </a:lnTo>
                  <a:lnTo>
                    <a:pt x="118" y="320"/>
                  </a:lnTo>
                  <a:lnTo>
                    <a:pt x="118" y="375"/>
                  </a:lnTo>
                  <a:lnTo>
                    <a:pt x="116" y="424"/>
                  </a:lnTo>
                  <a:lnTo>
                    <a:pt x="110" y="425"/>
                  </a:lnTo>
                  <a:lnTo>
                    <a:pt x="81" y="425"/>
                  </a:lnTo>
                  <a:lnTo>
                    <a:pt x="72" y="426"/>
                  </a:lnTo>
                  <a:lnTo>
                    <a:pt x="60" y="428"/>
                  </a:lnTo>
                  <a:lnTo>
                    <a:pt x="59" y="429"/>
                  </a:lnTo>
                  <a:lnTo>
                    <a:pt x="56" y="438"/>
                  </a:lnTo>
                  <a:lnTo>
                    <a:pt x="55" y="449"/>
                  </a:lnTo>
                  <a:lnTo>
                    <a:pt x="51" y="460"/>
                  </a:lnTo>
                  <a:lnTo>
                    <a:pt x="39" y="477"/>
                  </a:lnTo>
                  <a:lnTo>
                    <a:pt x="23" y="495"/>
                  </a:lnTo>
                  <a:lnTo>
                    <a:pt x="23" y="508"/>
                  </a:lnTo>
                  <a:lnTo>
                    <a:pt x="24" y="516"/>
                  </a:lnTo>
                  <a:lnTo>
                    <a:pt x="23" y="521"/>
                  </a:lnTo>
                  <a:lnTo>
                    <a:pt x="22" y="522"/>
                  </a:lnTo>
                  <a:lnTo>
                    <a:pt x="14" y="527"/>
                  </a:lnTo>
                  <a:lnTo>
                    <a:pt x="11" y="531"/>
                  </a:lnTo>
                  <a:lnTo>
                    <a:pt x="9" y="541"/>
                  </a:lnTo>
                  <a:lnTo>
                    <a:pt x="9" y="555"/>
                  </a:lnTo>
                  <a:lnTo>
                    <a:pt x="7" y="564"/>
                  </a:lnTo>
                  <a:lnTo>
                    <a:pt x="1" y="575"/>
                  </a:lnTo>
                  <a:lnTo>
                    <a:pt x="0" y="580"/>
                  </a:lnTo>
                  <a:lnTo>
                    <a:pt x="0" y="596"/>
                  </a:lnTo>
                  <a:lnTo>
                    <a:pt x="3" y="596"/>
                  </a:lnTo>
                  <a:lnTo>
                    <a:pt x="8" y="595"/>
                  </a:lnTo>
                  <a:lnTo>
                    <a:pt x="24" y="591"/>
                  </a:lnTo>
                  <a:lnTo>
                    <a:pt x="23" y="607"/>
                  </a:lnTo>
                  <a:lnTo>
                    <a:pt x="28" y="623"/>
                  </a:lnTo>
                  <a:lnTo>
                    <a:pt x="40" y="657"/>
                  </a:lnTo>
                  <a:lnTo>
                    <a:pt x="41" y="659"/>
                  </a:lnTo>
                  <a:lnTo>
                    <a:pt x="48" y="662"/>
                  </a:lnTo>
                  <a:lnTo>
                    <a:pt x="51" y="667"/>
                  </a:lnTo>
                  <a:lnTo>
                    <a:pt x="54" y="676"/>
                  </a:lnTo>
                  <a:lnTo>
                    <a:pt x="54" y="684"/>
                  </a:lnTo>
                  <a:lnTo>
                    <a:pt x="45" y="688"/>
                  </a:lnTo>
                  <a:lnTo>
                    <a:pt x="55" y="703"/>
                  </a:lnTo>
                  <a:lnTo>
                    <a:pt x="72" y="722"/>
                  </a:lnTo>
                  <a:lnTo>
                    <a:pt x="88" y="743"/>
                  </a:lnTo>
                  <a:lnTo>
                    <a:pt x="93" y="759"/>
                  </a:lnTo>
                  <a:lnTo>
                    <a:pt x="88" y="777"/>
                  </a:lnTo>
                  <a:lnTo>
                    <a:pt x="86" y="793"/>
                  </a:lnTo>
                  <a:lnTo>
                    <a:pt x="88" y="806"/>
                  </a:lnTo>
                  <a:lnTo>
                    <a:pt x="98" y="816"/>
                  </a:lnTo>
                  <a:lnTo>
                    <a:pt x="109" y="817"/>
                  </a:lnTo>
                  <a:lnTo>
                    <a:pt x="122" y="821"/>
                  </a:lnTo>
                  <a:lnTo>
                    <a:pt x="127" y="836"/>
                  </a:lnTo>
                  <a:lnTo>
                    <a:pt x="138" y="840"/>
                  </a:lnTo>
                  <a:lnTo>
                    <a:pt x="161" y="840"/>
                  </a:lnTo>
                  <a:lnTo>
                    <a:pt x="169" y="847"/>
                  </a:lnTo>
                  <a:lnTo>
                    <a:pt x="179" y="854"/>
                  </a:lnTo>
                  <a:lnTo>
                    <a:pt x="180" y="859"/>
                  </a:lnTo>
                  <a:lnTo>
                    <a:pt x="179" y="869"/>
                  </a:lnTo>
                  <a:lnTo>
                    <a:pt x="185" y="880"/>
                  </a:lnTo>
                  <a:lnTo>
                    <a:pt x="204" y="892"/>
                  </a:lnTo>
                  <a:lnTo>
                    <a:pt x="222" y="904"/>
                  </a:lnTo>
                  <a:lnTo>
                    <a:pt x="229" y="914"/>
                  </a:lnTo>
                  <a:lnTo>
                    <a:pt x="240" y="920"/>
                  </a:lnTo>
                  <a:lnTo>
                    <a:pt x="245" y="930"/>
                  </a:lnTo>
                  <a:lnTo>
                    <a:pt x="249" y="941"/>
                  </a:lnTo>
                  <a:lnTo>
                    <a:pt x="256" y="950"/>
                  </a:lnTo>
                  <a:lnTo>
                    <a:pt x="258" y="961"/>
                  </a:lnTo>
                  <a:lnTo>
                    <a:pt x="267" y="964"/>
                  </a:lnTo>
                  <a:lnTo>
                    <a:pt x="297" y="984"/>
                  </a:lnTo>
                  <a:lnTo>
                    <a:pt x="303" y="993"/>
                  </a:lnTo>
                  <a:lnTo>
                    <a:pt x="304" y="1004"/>
                  </a:lnTo>
                  <a:lnTo>
                    <a:pt x="310" y="1011"/>
                  </a:lnTo>
                  <a:lnTo>
                    <a:pt x="317" y="1022"/>
                  </a:lnTo>
                  <a:lnTo>
                    <a:pt x="329" y="1031"/>
                  </a:lnTo>
                  <a:lnTo>
                    <a:pt x="335" y="1039"/>
                  </a:lnTo>
                  <a:lnTo>
                    <a:pt x="340" y="1049"/>
                  </a:lnTo>
                  <a:lnTo>
                    <a:pt x="363" y="1058"/>
                  </a:lnTo>
                  <a:lnTo>
                    <a:pt x="369" y="1055"/>
                  </a:lnTo>
                  <a:lnTo>
                    <a:pt x="376" y="1047"/>
                  </a:lnTo>
                  <a:lnTo>
                    <a:pt x="403" y="1053"/>
                  </a:lnTo>
                  <a:lnTo>
                    <a:pt x="414" y="1052"/>
                  </a:lnTo>
                  <a:lnTo>
                    <a:pt x="426" y="1042"/>
                  </a:lnTo>
                  <a:lnTo>
                    <a:pt x="437" y="1048"/>
                  </a:lnTo>
                  <a:lnTo>
                    <a:pt x="461" y="1074"/>
                  </a:lnTo>
                  <a:lnTo>
                    <a:pt x="475" y="1082"/>
                  </a:lnTo>
                  <a:lnTo>
                    <a:pt x="484" y="1091"/>
                  </a:lnTo>
                  <a:lnTo>
                    <a:pt x="490" y="1096"/>
                  </a:lnTo>
                  <a:lnTo>
                    <a:pt x="496" y="1096"/>
                  </a:lnTo>
                  <a:lnTo>
                    <a:pt x="503" y="1091"/>
                  </a:lnTo>
                  <a:lnTo>
                    <a:pt x="517" y="1090"/>
                  </a:lnTo>
                  <a:lnTo>
                    <a:pt x="528" y="1093"/>
                  </a:lnTo>
                  <a:lnTo>
                    <a:pt x="538" y="1091"/>
                  </a:lnTo>
                  <a:lnTo>
                    <a:pt x="550" y="1090"/>
                  </a:lnTo>
                  <a:lnTo>
                    <a:pt x="556" y="1097"/>
                  </a:lnTo>
                  <a:lnTo>
                    <a:pt x="573" y="1093"/>
                  </a:lnTo>
                  <a:lnTo>
                    <a:pt x="587" y="1092"/>
                  </a:lnTo>
                  <a:lnTo>
                    <a:pt x="600" y="1087"/>
                  </a:lnTo>
                  <a:lnTo>
                    <a:pt x="616" y="1089"/>
                  </a:lnTo>
                  <a:lnTo>
                    <a:pt x="635" y="1089"/>
                  </a:lnTo>
                  <a:lnTo>
                    <a:pt x="662" y="1071"/>
                  </a:lnTo>
                  <a:lnTo>
                    <a:pt x="662" y="1068"/>
                  </a:lnTo>
                  <a:lnTo>
                    <a:pt x="662" y="1071"/>
                  </a:lnTo>
                  <a:lnTo>
                    <a:pt x="678" y="1052"/>
                  </a:lnTo>
                  <a:lnTo>
                    <a:pt x="690" y="1044"/>
                  </a:lnTo>
                  <a:lnTo>
                    <a:pt x="701" y="1043"/>
                  </a:lnTo>
                  <a:lnTo>
                    <a:pt x="731" y="1046"/>
                  </a:lnTo>
                  <a:lnTo>
                    <a:pt x="744" y="1046"/>
                  </a:lnTo>
                  <a:lnTo>
                    <a:pt x="765" y="1043"/>
                  </a:lnTo>
                  <a:lnTo>
                    <a:pt x="766" y="1021"/>
                  </a:lnTo>
                  <a:lnTo>
                    <a:pt x="767" y="1011"/>
                  </a:lnTo>
                  <a:lnTo>
                    <a:pt x="766" y="1004"/>
                  </a:lnTo>
                  <a:lnTo>
                    <a:pt x="759" y="999"/>
                  </a:lnTo>
                  <a:lnTo>
                    <a:pt x="735" y="994"/>
                  </a:lnTo>
                  <a:lnTo>
                    <a:pt x="727" y="988"/>
                  </a:lnTo>
                  <a:lnTo>
                    <a:pt x="722" y="979"/>
                  </a:lnTo>
                  <a:lnTo>
                    <a:pt x="712" y="952"/>
                  </a:lnTo>
                  <a:lnTo>
                    <a:pt x="707" y="940"/>
                  </a:lnTo>
                  <a:lnTo>
                    <a:pt x="702" y="930"/>
                  </a:lnTo>
                  <a:lnTo>
                    <a:pt x="680" y="917"/>
                  </a:lnTo>
                  <a:lnTo>
                    <a:pt x="673" y="909"/>
                  </a:lnTo>
                  <a:lnTo>
                    <a:pt x="667" y="901"/>
                  </a:lnTo>
                  <a:lnTo>
                    <a:pt x="665" y="891"/>
                  </a:lnTo>
                  <a:lnTo>
                    <a:pt x="657" y="881"/>
                  </a:lnTo>
                  <a:lnTo>
                    <a:pt x="648" y="876"/>
                  </a:lnTo>
                  <a:lnTo>
                    <a:pt x="637" y="872"/>
                  </a:lnTo>
                  <a:lnTo>
                    <a:pt x="629" y="874"/>
                  </a:lnTo>
                  <a:lnTo>
                    <a:pt x="621" y="867"/>
                  </a:lnTo>
                  <a:lnTo>
                    <a:pt x="615" y="867"/>
                  </a:lnTo>
                  <a:lnTo>
                    <a:pt x="609" y="863"/>
                  </a:lnTo>
                  <a:lnTo>
                    <a:pt x="614" y="855"/>
                  </a:lnTo>
                  <a:lnTo>
                    <a:pt x="620" y="850"/>
                  </a:lnTo>
                  <a:lnTo>
                    <a:pt x="620" y="836"/>
                  </a:lnTo>
                  <a:lnTo>
                    <a:pt x="630" y="832"/>
                  </a:lnTo>
                  <a:lnTo>
                    <a:pt x="652" y="834"/>
                  </a:lnTo>
                  <a:lnTo>
                    <a:pt x="663" y="829"/>
                  </a:lnTo>
                  <a:lnTo>
                    <a:pt x="670" y="823"/>
                  </a:lnTo>
                  <a:lnTo>
                    <a:pt x="672" y="808"/>
                  </a:lnTo>
                  <a:lnTo>
                    <a:pt x="672" y="763"/>
                  </a:lnTo>
                  <a:lnTo>
                    <a:pt x="676" y="747"/>
                  </a:lnTo>
                  <a:lnTo>
                    <a:pt x="678" y="736"/>
                  </a:lnTo>
                  <a:lnTo>
                    <a:pt x="676" y="730"/>
                  </a:lnTo>
                  <a:lnTo>
                    <a:pt x="676" y="719"/>
                  </a:lnTo>
                  <a:lnTo>
                    <a:pt x="680" y="721"/>
                  </a:lnTo>
                  <a:lnTo>
                    <a:pt x="683" y="714"/>
                  </a:lnTo>
                  <a:lnTo>
                    <a:pt x="690" y="702"/>
                  </a:lnTo>
                  <a:lnTo>
                    <a:pt x="697" y="697"/>
                  </a:lnTo>
                  <a:lnTo>
                    <a:pt x="708" y="697"/>
                  </a:lnTo>
                  <a:lnTo>
                    <a:pt x="713" y="692"/>
                  </a:lnTo>
                  <a:lnTo>
                    <a:pt x="718" y="665"/>
                  </a:lnTo>
                  <a:lnTo>
                    <a:pt x="723" y="651"/>
                  </a:lnTo>
                  <a:lnTo>
                    <a:pt x="758" y="602"/>
                  </a:lnTo>
                  <a:lnTo>
                    <a:pt x="767" y="592"/>
                  </a:lnTo>
                  <a:lnTo>
                    <a:pt x="776" y="590"/>
                  </a:lnTo>
                  <a:lnTo>
                    <a:pt x="783" y="582"/>
                  </a:lnTo>
                  <a:lnTo>
                    <a:pt x="801" y="525"/>
                  </a:lnTo>
                  <a:lnTo>
                    <a:pt x="801" y="509"/>
                  </a:lnTo>
                  <a:lnTo>
                    <a:pt x="798" y="493"/>
                  </a:lnTo>
                  <a:lnTo>
                    <a:pt x="798" y="473"/>
                  </a:lnTo>
                  <a:lnTo>
                    <a:pt x="802" y="456"/>
                  </a:lnTo>
                  <a:lnTo>
                    <a:pt x="809" y="442"/>
                  </a:lnTo>
                  <a:lnTo>
                    <a:pt x="818" y="408"/>
                  </a:lnTo>
                  <a:lnTo>
                    <a:pt x="821" y="387"/>
                  </a:lnTo>
                  <a:lnTo>
                    <a:pt x="821" y="379"/>
                  </a:lnTo>
                  <a:lnTo>
                    <a:pt x="825" y="358"/>
                  </a:lnTo>
                  <a:lnTo>
                    <a:pt x="829" y="349"/>
                  </a:lnTo>
                  <a:lnTo>
                    <a:pt x="842" y="348"/>
                  </a:lnTo>
                  <a:lnTo>
                    <a:pt x="851" y="343"/>
                  </a:lnTo>
                  <a:lnTo>
                    <a:pt x="856" y="336"/>
                  </a:lnTo>
                  <a:lnTo>
                    <a:pt x="877" y="326"/>
                  </a:lnTo>
                  <a:lnTo>
                    <a:pt x="885" y="323"/>
                  </a:lnTo>
                  <a:lnTo>
                    <a:pt x="898" y="317"/>
                  </a:lnTo>
                  <a:lnTo>
                    <a:pt x="905" y="302"/>
                  </a:lnTo>
                  <a:lnTo>
                    <a:pt x="907" y="293"/>
                  </a:lnTo>
                  <a:lnTo>
                    <a:pt x="904" y="284"/>
                  </a:lnTo>
                  <a:lnTo>
                    <a:pt x="899" y="284"/>
                  </a:lnTo>
                  <a:lnTo>
                    <a:pt x="896" y="280"/>
                  </a:lnTo>
                  <a:lnTo>
                    <a:pt x="891" y="282"/>
                  </a:lnTo>
                  <a:lnTo>
                    <a:pt x="887" y="270"/>
                  </a:lnTo>
                  <a:lnTo>
                    <a:pt x="880" y="264"/>
                  </a:lnTo>
                  <a:lnTo>
                    <a:pt x="873" y="263"/>
                  </a:lnTo>
                  <a:lnTo>
                    <a:pt x="858" y="257"/>
                  </a:lnTo>
                  <a:lnTo>
                    <a:pt x="852" y="252"/>
                  </a:lnTo>
                  <a:lnTo>
                    <a:pt x="847" y="245"/>
                  </a:lnTo>
                  <a:lnTo>
                    <a:pt x="840" y="214"/>
                  </a:lnTo>
                  <a:lnTo>
                    <a:pt x="837" y="191"/>
                  </a:lnTo>
                  <a:lnTo>
                    <a:pt x="837" y="157"/>
                  </a:lnTo>
                  <a:lnTo>
                    <a:pt x="836" y="117"/>
                  </a:lnTo>
                  <a:lnTo>
                    <a:pt x="839" y="118"/>
                  </a:lnTo>
                  <a:lnTo>
                    <a:pt x="836" y="111"/>
                  </a:lnTo>
                  <a:lnTo>
                    <a:pt x="821" y="94"/>
                  </a:lnTo>
                  <a:lnTo>
                    <a:pt x="820" y="81"/>
                  </a:lnTo>
                  <a:lnTo>
                    <a:pt x="819" y="65"/>
                  </a:lnTo>
                  <a:lnTo>
                    <a:pt x="808" y="49"/>
                  </a:lnTo>
                  <a:lnTo>
                    <a:pt x="798" y="44"/>
                  </a:lnTo>
                  <a:lnTo>
                    <a:pt x="787" y="31"/>
                  </a:lnTo>
                  <a:lnTo>
                    <a:pt x="776" y="25"/>
                  </a:lnTo>
                  <a:lnTo>
                    <a:pt x="761" y="19"/>
                  </a:lnTo>
                  <a:lnTo>
                    <a:pt x="749" y="0"/>
                  </a:lnTo>
                  <a:lnTo>
                    <a:pt x="727" y="20"/>
                  </a:lnTo>
                  <a:lnTo>
                    <a:pt x="713" y="15"/>
                  </a:lnTo>
                  <a:lnTo>
                    <a:pt x="701" y="46"/>
                  </a:lnTo>
                  <a:lnTo>
                    <a:pt x="672" y="53"/>
                  </a:lnTo>
                  <a:lnTo>
                    <a:pt x="664" y="78"/>
                  </a:lnTo>
                  <a:lnTo>
                    <a:pt x="637" y="80"/>
                  </a:lnTo>
                  <a:lnTo>
                    <a:pt x="619" y="67"/>
                  </a:lnTo>
                  <a:lnTo>
                    <a:pt x="522" y="65"/>
                  </a:lnTo>
                  <a:lnTo>
                    <a:pt x="527" y="54"/>
                  </a:lnTo>
                  <a:lnTo>
                    <a:pt x="524" y="54"/>
                  </a:lnTo>
                  <a:lnTo>
                    <a:pt x="522" y="53"/>
                  </a:lnTo>
                  <a:lnTo>
                    <a:pt x="519" y="53"/>
                  </a:lnTo>
                  <a:lnTo>
                    <a:pt x="512" y="65"/>
                  </a:lnTo>
                  <a:lnTo>
                    <a:pt x="484" y="65"/>
                  </a:lnTo>
                  <a:lnTo>
                    <a:pt x="431" y="65"/>
                  </a:lnTo>
                  <a:lnTo>
                    <a:pt x="379" y="65"/>
                  </a:lnTo>
                  <a:lnTo>
                    <a:pt x="326" y="65"/>
                  </a:lnTo>
                  <a:lnTo>
                    <a:pt x="275" y="65"/>
                  </a:lnTo>
                  <a:lnTo>
                    <a:pt x="223" y="65"/>
                  </a:lnTo>
                  <a:lnTo>
                    <a:pt x="170" y="65"/>
                  </a:lnTo>
                  <a:lnTo>
                    <a:pt x="170" y="118"/>
                  </a:lnTo>
                  <a:lnTo>
                    <a:pt x="170" y="177"/>
                  </a:lnTo>
                  <a:lnTo>
                    <a:pt x="118" y="177"/>
                  </a:lnTo>
                  <a:lnTo>
                    <a:pt x="118" y="21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3" name="Freeform 266">
              <a:extLst>
                <a:ext uri="{FF2B5EF4-FFF2-40B4-BE49-F238E27FC236}">
                  <a16:creationId xmlns:a16="http://schemas.microsoft.com/office/drawing/2014/main" id="{E821A955-5F43-4659-8169-0B5EB40A827B}"/>
                </a:ext>
              </a:extLst>
            </p:cNvPr>
            <p:cNvSpPr>
              <a:spLocks noChangeAspect="1"/>
            </p:cNvSpPr>
            <p:nvPr/>
          </p:nvSpPr>
          <p:spPr bwMode="gray">
            <a:xfrm>
              <a:off x="2886" y="1698"/>
              <a:ext cx="174" cy="136"/>
            </a:xfrm>
            <a:custGeom>
              <a:avLst/>
              <a:gdLst>
                <a:gd name="T0" fmla="*/ 2 w 872"/>
                <a:gd name="T1" fmla="*/ 3 h 678"/>
                <a:gd name="T2" fmla="*/ 2 w 872"/>
                <a:gd name="T3" fmla="*/ 4 h 678"/>
                <a:gd name="T4" fmla="*/ 2 w 872"/>
                <a:gd name="T5" fmla="*/ 4 h 678"/>
                <a:gd name="T6" fmla="*/ 1 w 872"/>
                <a:gd name="T7" fmla="*/ 4 h 678"/>
                <a:gd name="T8" fmla="*/ 1 w 872"/>
                <a:gd name="T9" fmla="*/ 4 h 678"/>
                <a:gd name="T10" fmla="*/ 0 w 872"/>
                <a:gd name="T11" fmla="*/ 4 h 678"/>
                <a:gd name="T12" fmla="*/ 0 w 872"/>
                <a:gd name="T13" fmla="*/ 4 h 678"/>
                <a:gd name="T14" fmla="*/ 0 w 872"/>
                <a:gd name="T15" fmla="*/ 4 h 678"/>
                <a:gd name="T16" fmla="*/ 0 w 872"/>
                <a:gd name="T17" fmla="*/ 4 h 678"/>
                <a:gd name="T18" fmla="*/ 0 w 872"/>
                <a:gd name="T19" fmla="*/ 5 h 678"/>
                <a:gd name="T20" fmla="*/ 1 w 872"/>
                <a:gd name="T21" fmla="*/ 5 h 678"/>
                <a:gd name="T22" fmla="*/ 1 w 872"/>
                <a:gd name="T23" fmla="*/ 5 h 678"/>
                <a:gd name="T24" fmla="*/ 1 w 872"/>
                <a:gd name="T25" fmla="*/ 5 h 678"/>
                <a:gd name="T26" fmla="*/ 1 w 872"/>
                <a:gd name="T27" fmla="*/ 5 h 678"/>
                <a:gd name="T28" fmla="*/ 1 w 872"/>
                <a:gd name="T29" fmla="*/ 5 h 678"/>
                <a:gd name="T30" fmla="*/ 1 w 872"/>
                <a:gd name="T31" fmla="*/ 5 h 678"/>
                <a:gd name="T32" fmla="*/ 1 w 872"/>
                <a:gd name="T33" fmla="*/ 5 h 678"/>
                <a:gd name="T34" fmla="*/ 1 w 872"/>
                <a:gd name="T35" fmla="*/ 5 h 678"/>
                <a:gd name="T36" fmla="*/ 1 w 872"/>
                <a:gd name="T37" fmla="*/ 5 h 678"/>
                <a:gd name="T38" fmla="*/ 2 w 872"/>
                <a:gd name="T39" fmla="*/ 5 h 678"/>
                <a:gd name="T40" fmla="*/ 2 w 872"/>
                <a:gd name="T41" fmla="*/ 5 h 678"/>
                <a:gd name="T42" fmla="*/ 2 w 872"/>
                <a:gd name="T43" fmla="*/ 5 h 678"/>
                <a:gd name="T44" fmla="*/ 2 w 872"/>
                <a:gd name="T45" fmla="*/ 5 h 678"/>
                <a:gd name="T46" fmla="*/ 2 w 872"/>
                <a:gd name="T47" fmla="*/ 5 h 678"/>
                <a:gd name="T48" fmla="*/ 2 w 872"/>
                <a:gd name="T49" fmla="*/ 5 h 678"/>
                <a:gd name="T50" fmla="*/ 3 w 872"/>
                <a:gd name="T51" fmla="*/ 5 h 678"/>
                <a:gd name="T52" fmla="*/ 3 w 872"/>
                <a:gd name="T53" fmla="*/ 5 h 678"/>
                <a:gd name="T54" fmla="*/ 3 w 872"/>
                <a:gd name="T55" fmla="*/ 5 h 678"/>
                <a:gd name="T56" fmla="*/ 4 w 872"/>
                <a:gd name="T57" fmla="*/ 5 h 678"/>
                <a:gd name="T58" fmla="*/ 4 w 872"/>
                <a:gd name="T59" fmla="*/ 5 h 678"/>
                <a:gd name="T60" fmla="*/ 4 w 872"/>
                <a:gd name="T61" fmla="*/ 5 h 678"/>
                <a:gd name="T62" fmla="*/ 5 w 872"/>
                <a:gd name="T63" fmla="*/ 5 h 678"/>
                <a:gd name="T64" fmla="*/ 5 w 872"/>
                <a:gd name="T65" fmla="*/ 5 h 678"/>
                <a:gd name="T66" fmla="*/ 5 w 872"/>
                <a:gd name="T67" fmla="*/ 5 h 678"/>
                <a:gd name="T68" fmla="*/ 5 w 872"/>
                <a:gd name="T69" fmla="*/ 5 h 678"/>
                <a:gd name="T70" fmla="*/ 6 w 872"/>
                <a:gd name="T71" fmla="*/ 5 h 678"/>
                <a:gd name="T72" fmla="*/ 6 w 872"/>
                <a:gd name="T73" fmla="*/ 5 h 678"/>
                <a:gd name="T74" fmla="*/ 6 w 872"/>
                <a:gd name="T75" fmla="*/ 4 h 678"/>
                <a:gd name="T76" fmla="*/ 6 w 872"/>
                <a:gd name="T77" fmla="*/ 4 h 678"/>
                <a:gd name="T78" fmla="*/ 6 w 872"/>
                <a:gd name="T79" fmla="*/ 4 h 678"/>
                <a:gd name="T80" fmla="*/ 6 w 872"/>
                <a:gd name="T81" fmla="*/ 4 h 678"/>
                <a:gd name="T82" fmla="*/ 7 w 872"/>
                <a:gd name="T83" fmla="*/ 3 h 678"/>
                <a:gd name="T84" fmla="*/ 7 w 872"/>
                <a:gd name="T85" fmla="*/ 1 h 678"/>
                <a:gd name="T86" fmla="*/ 7 w 872"/>
                <a:gd name="T87" fmla="*/ 1 h 678"/>
                <a:gd name="T88" fmla="*/ 7 w 872"/>
                <a:gd name="T89" fmla="*/ 1 h 678"/>
                <a:gd name="T90" fmla="*/ 7 w 872"/>
                <a:gd name="T91" fmla="*/ 1 h 678"/>
                <a:gd name="T92" fmla="*/ 6 w 872"/>
                <a:gd name="T93" fmla="*/ 0 h 678"/>
                <a:gd name="T94" fmla="*/ 6 w 872"/>
                <a:gd name="T95" fmla="*/ 0 h 678"/>
                <a:gd name="T96" fmla="*/ 6 w 872"/>
                <a:gd name="T97" fmla="*/ 0 h 678"/>
                <a:gd name="T98" fmla="*/ 5 w 872"/>
                <a:gd name="T99" fmla="*/ 0 h 678"/>
                <a:gd name="T100" fmla="*/ 5 w 872"/>
                <a:gd name="T101" fmla="*/ 0 h 678"/>
                <a:gd name="T102" fmla="*/ 3 w 872"/>
                <a:gd name="T103" fmla="*/ 1 h 678"/>
                <a:gd name="T104" fmla="*/ 2 w 872"/>
                <a:gd name="T105" fmla="*/ 2 h 678"/>
                <a:gd name="T106" fmla="*/ 2 w 872"/>
                <a:gd name="T107" fmla="*/ 2 h 678"/>
                <a:gd name="T108" fmla="*/ 2 w 872"/>
                <a:gd name="T109" fmla="*/ 2 h 6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678"/>
                <a:gd name="T167" fmla="*/ 872 w 872"/>
                <a:gd name="T168" fmla="*/ 678 h 6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4" name="Freeform 267">
              <a:extLst>
                <a:ext uri="{FF2B5EF4-FFF2-40B4-BE49-F238E27FC236}">
                  <a16:creationId xmlns:a16="http://schemas.microsoft.com/office/drawing/2014/main" id="{0815DBBA-8481-4596-8222-9E07A8300DA4}"/>
                </a:ext>
              </a:extLst>
            </p:cNvPr>
            <p:cNvSpPr>
              <a:spLocks noChangeAspect="1"/>
            </p:cNvSpPr>
            <p:nvPr/>
          </p:nvSpPr>
          <p:spPr bwMode="gray">
            <a:xfrm>
              <a:off x="3247" y="1799"/>
              <a:ext cx="165" cy="125"/>
            </a:xfrm>
            <a:custGeom>
              <a:avLst/>
              <a:gdLst>
                <a:gd name="T0" fmla="*/ 1 w 824"/>
                <a:gd name="T1" fmla="*/ 1 h 626"/>
                <a:gd name="T2" fmla="*/ 1 w 824"/>
                <a:gd name="T3" fmla="*/ 1 h 626"/>
                <a:gd name="T4" fmla="*/ 1 w 824"/>
                <a:gd name="T5" fmla="*/ 2 h 626"/>
                <a:gd name="T6" fmla="*/ 1 w 824"/>
                <a:gd name="T7" fmla="*/ 2 h 626"/>
                <a:gd name="T8" fmla="*/ 1 w 824"/>
                <a:gd name="T9" fmla="*/ 2 h 626"/>
                <a:gd name="T10" fmla="*/ 1 w 824"/>
                <a:gd name="T11" fmla="*/ 2 h 626"/>
                <a:gd name="T12" fmla="*/ 0 w 824"/>
                <a:gd name="T13" fmla="*/ 3 h 626"/>
                <a:gd name="T14" fmla="*/ 0 w 824"/>
                <a:gd name="T15" fmla="*/ 3 h 626"/>
                <a:gd name="T16" fmla="*/ 0 w 824"/>
                <a:gd name="T17" fmla="*/ 3 h 626"/>
                <a:gd name="T18" fmla="*/ 0 w 824"/>
                <a:gd name="T19" fmla="*/ 3 h 626"/>
                <a:gd name="T20" fmla="*/ 0 w 824"/>
                <a:gd name="T21" fmla="*/ 3 h 626"/>
                <a:gd name="T22" fmla="*/ 0 w 824"/>
                <a:gd name="T23" fmla="*/ 3 h 626"/>
                <a:gd name="T24" fmla="*/ 1 w 824"/>
                <a:gd name="T25" fmla="*/ 4 h 626"/>
                <a:gd name="T26" fmla="*/ 1 w 824"/>
                <a:gd name="T27" fmla="*/ 4 h 626"/>
                <a:gd name="T28" fmla="*/ 1 w 824"/>
                <a:gd name="T29" fmla="*/ 4 h 626"/>
                <a:gd name="T30" fmla="*/ 1 w 824"/>
                <a:gd name="T31" fmla="*/ 4 h 626"/>
                <a:gd name="T32" fmla="*/ 1 w 824"/>
                <a:gd name="T33" fmla="*/ 5 h 626"/>
                <a:gd name="T34" fmla="*/ 2 w 824"/>
                <a:gd name="T35" fmla="*/ 5 h 626"/>
                <a:gd name="T36" fmla="*/ 2 w 824"/>
                <a:gd name="T37" fmla="*/ 5 h 626"/>
                <a:gd name="T38" fmla="*/ 3 w 824"/>
                <a:gd name="T39" fmla="*/ 5 h 626"/>
                <a:gd name="T40" fmla="*/ 3 w 824"/>
                <a:gd name="T41" fmla="*/ 5 h 626"/>
                <a:gd name="T42" fmla="*/ 4 w 824"/>
                <a:gd name="T43" fmla="*/ 5 h 626"/>
                <a:gd name="T44" fmla="*/ 4 w 824"/>
                <a:gd name="T45" fmla="*/ 5 h 626"/>
                <a:gd name="T46" fmla="*/ 5 w 824"/>
                <a:gd name="T47" fmla="*/ 4 h 626"/>
                <a:gd name="T48" fmla="*/ 5 w 824"/>
                <a:gd name="T49" fmla="*/ 4 h 626"/>
                <a:gd name="T50" fmla="*/ 7 w 824"/>
                <a:gd name="T51" fmla="*/ 3 h 626"/>
                <a:gd name="T52" fmla="*/ 5 w 824"/>
                <a:gd name="T53" fmla="*/ 3 h 626"/>
                <a:gd name="T54" fmla="*/ 5 w 824"/>
                <a:gd name="T55" fmla="*/ 2 h 626"/>
                <a:gd name="T56" fmla="*/ 5 w 824"/>
                <a:gd name="T57" fmla="*/ 2 h 626"/>
                <a:gd name="T58" fmla="*/ 4 w 824"/>
                <a:gd name="T59" fmla="*/ 2 h 626"/>
                <a:gd name="T60" fmla="*/ 4 w 824"/>
                <a:gd name="T61" fmla="*/ 2 h 626"/>
                <a:gd name="T62" fmla="*/ 4 w 824"/>
                <a:gd name="T63" fmla="*/ 2 h 626"/>
                <a:gd name="T64" fmla="*/ 4 w 824"/>
                <a:gd name="T65" fmla="*/ 2 h 626"/>
                <a:gd name="T66" fmla="*/ 4 w 824"/>
                <a:gd name="T67" fmla="*/ 2 h 626"/>
                <a:gd name="T68" fmla="*/ 4 w 824"/>
                <a:gd name="T69" fmla="*/ 2 h 626"/>
                <a:gd name="T70" fmla="*/ 4 w 824"/>
                <a:gd name="T71" fmla="*/ 1 h 626"/>
                <a:gd name="T72" fmla="*/ 4 w 824"/>
                <a:gd name="T73" fmla="*/ 1 h 626"/>
                <a:gd name="T74" fmla="*/ 4 w 824"/>
                <a:gd name="T75" fmla="*/ 1 h 626"/>
                <a:gd name="T76" fmla="*/ 4 w 824"/>
                <a:gd name="T77" fmla="*/ 1 h 626"/>
                <a:gd name="T78" fmla="*/ 4 w 824"/>
                <a:gd name="T79" fmla="*/ 1 h 626"/>
                <a:gd name="T80" fmla="*/ 3 w 824"/>
                <a:gd name="T81" fmla="*/ 0 h 626"/>
                <a:gd name="T82" fmla="*/ 3 w 824"/>
                <a:gd name="T83" fmla="*/ 0 h 626"/>
                <a:gd name="T84" fmla="*/ 3 w 824"/>
                <a:gd name="T85" fmla="*/ 0 h 626"/>
                <a:gd name="T86" fmla="*/ 3 w 824"/>
                <a:gd name="T87" fmla="*/ 0 h 626"/>
                <a:gd name="T88" fmla="*/ 3 w 824"/>
                <a:gd name="T89" fmla="*/ 0 h 626"/>
                <a:gd name="T90" fmla="*/ 3 w 824"/>
                <a:gd name="T91" fmla="*/ 0 h 626"/>
                <a:gd name="T92" fmla="*/ 3 w 824"/>
                <a:gd name="T93" fmla="*/ 0 h 626"/>
                <a:gd name="T94" fmla="*/ 2 w 824"/>
                <a:gd name="T95" fmla="*/ 0 h 626"/>
                <a:gd name="T96" fmla="*/ 2 w 824"/>
                <a:gd name="T97" fmla="*/ 0 h 626"/>
                <a:gd name="T98" fmla="*/ 2 w 824"/>
                <a:gd name="T99" fmla="*/ 0 h 626"/>
                <a:gd name="T100" fmla="*/ 2 w 824"/>
                <a:gd name="T101" fmla="*/ 0 h 626"/>
                <a:gd name="T102" fmla="*/ 2 w 824"/>
                <a:gd name="T103" fmla="*/ 0 h 626"/>
                <a:gd name="T104" fmla="*/ 2 w 824"/>
                <a:gd name="T105" fmla="*/ 0 h 626"/>
                <a:gd name="T106" fmla="*/ 2 w 824"/>
                <a:gd name="T107" fmla="*/ 0 h 6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4"/>
                <a:gd name="T163" fmla="*/ 0 h 626"/>
                <a:gd name="T164" fmla="*/ 824 w 824"/>
                <a:gd name="T165" fmla="*/ 626 h 6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5" name="Freeform 268">
              <a:extLst>
                <a:ext uri="{FF2B5EF4-FFF2-40B4-BE49-F238E27FC236}">
                  <a16:creationId xmlns:a16="http://schemas.microsoft.com/office/drawing/2014/main" id="{7C4F6DCD-9A81-4A9B-998C-E9AAF0714B6B}"/>
                </a:ext>
              </a:extLst>
            </p:cNvPr>
            <p:cNvSpPr>
              <a:spLocks noChangeAspect="1"/>
            </p:cNvSpPr>
            <p:nvPr/>
          </p:nvSpPr>
          <p:spPr bwMode="gray">
            <a:xfrm>
              <a:off x="2985" y="1579"/>
              <a:ext cx="174" cy="167"/>
            </a:xfrm>
            <a:custGeom>
              <a:avLst/>
              <a:gdLst>
                <a:gd name="T0" fmla="*/ 1 w 871"/>
                <a:gd name="T1" fmla="*/ 5 h 832"/>
                <a:gd name="T2" fmla="*/ 1 w 871"/>
                <a:gd name="T3" fmla="*/ 4 h 832"/>
                <a:gd name="T4" fmla="*/ 0 w 871"/>
                <a:gd name="T5" fmla="*/ 4 h 832"/>
                <a:gd name="T6" fmla="*/ 0 w 871"/>
                <a:gd name="T7" fmla="*/ 4 h 832"/>
                <a:gd name="T8" fmla="*/ 0 w 871"/>
                <a:gd name="T9" fmla="*/ 3 h 832"/>
                <a:gd name="T10" fmla="*/ 0 w 871"/>
                <a:gd name="T11" fmla="*/ 3 h 832"/>
                <a:gd name="T12" fmla="*/ 0 w 871"/>
                <a:gd name="T13" fmla="*/ 2 h 832"/>
                <a:gd name="T14" fmla="*/ 0 w 871"/>
                <a:gd name="T15" fmla="*/ 2 h 832"/>
                <a:gd name="T16" fmla="*/ 0 w 871"/>
                <a:gd name="T17" fmla="*/ 1 h 832"/>
                <a:gd name="T18" fmla="*/ 0 w 871"/>
                <a:gd name="T19" fmla="*/ 1 h 832"/>
                <a:gd name="T20" fmla="*/ 0 w 871"/>
                <a:gd name="T21" fmla="*/ 1 h 832"/>
                <a:gd name="T22" fmla="*/ 0 w 871"/>
                <a:gd name="T23" fmla="*/ 1 h 832"/>
                <a:gd name="T24" fmla="*/ 1 w 871"/>
                <a:gd name="T25" fmla="*/ 1 h 832"/>
                <a:gd name="T26" fmla="*/ 1 w 871"/>
                <a:gd name="T27" fmla="*/ 0 h 832"/>
                <a:gd name="T28" fmla="*/ 1 w 871"/>
                <a:gd name="T29" fmla="*/ 0 h 832"/>
                <a:gd name="T30" fmla="*/ 2 w 871"/>
                <a:gd name="T31" fmla="*/ 0 h 832"/>
                <a:gd name="T32" fmla="*/ 2 w 871"/>
                <a:gd name="T33" fmla="*/ 0 h 832"/>
                <a:gd name="T34" fmla="*/ 2 w 871"/>
                <a:gd name="T35" fmla="*/ 0 h 832"/>
                <a:gd name="T36" fmla="*/ 3 w 871"/>
                <a:gd name="T37" fmla="*/ 0 h 832"/>
                <a:gd name="T38" fmla="*/ 3 w 871"/>
                <a:gd name="T39" fmla="*/ 1 h 832"/>
                <a:gd name="T40" fmla="*/ 3 w 871"/>
                <a:gd name="T41" fmla="*/ 1 h 832"/>
                <a:gd name="T42" fmla="*/ 3 w 871"/>
                <a:gd name="T43" fmla="*/ 1 h 832"/>
                <a:gd name="T44" fmla="*/ 4 w 871"/>
                <a:gd name="T45" fmla="*/ 1 h 832"/>
                <a:gd name="T46" fmla="*/ 4 w 871"/>
                <a:gd name="T47" fmla="*/ 1 h 832"/>
                <a:gd name="T48" fmla="*/ 4 w 871"/>
                <a:gd name="T49" fmla="*/ 1 h 832"/>
                <a:gd name="T50" fmla="*/ 5 w 871"/>
                <a:gd name="T51" fmla="*/ 1 h 832"/>
                <a:gd name="T52" fmla="*/ 5 w 871"/>
                <a:gd name="T53" fmla="*/ 1 h 832"/>
                <a:gd name="T54" fmla="*/ 5 w 871"/>
                <a:gd name="T55" fmla="*/ 1 h 832"/>
                <a:gd name="T56" fmla="*/ 5 w 871"/>
                <a:gd name="T57" fmla="*/ 0 h 832"/>
                <a:gd name="T58" fmla="*/ 5 w 871"/>
                <a:gd name="T59" fmla="*/ 0 h 832"/>
                <a:gd name="T60" fmla="*/ 6 w 871"/>
                <a:gd name="T61" fmla="*/ 0 h 832"/>
                <a:gd name="T62" fmla="*/ 6 w 871"/>
                <a:gd name="T63" fmla="*/ 0 h 832"/>
                <a:gd name="T64" fmla="*/ 6 w 871"/>
                <a:gd name="T65" fmla="*/ 0 h 832"/>
                <a:gd name="T66" fmla="*/ 6 w 871"/>
                <a:gd name="T67" fmla="*/ 1 h 832"/>
                <a:gd name="T68" fmla="*/ 6 w 871"/>
                <a:gd name="T69" fmla="*/ 1 h 832"/>
                <a:gd name="T70" fmla="*/ 7 w 871"/>
                <a:gd name="T71" fmla="*/ 1 h 832"/>
                <a:gd name="T72" fmla="*/ 7 w 871"/>
                <a:gd name="T73" fmla="*/ 1 h 832"/>
                <a:gd name="T74" fmla="*/ 7 w 871"/>
                <a:gd name="T75" fmla="*/ 1 h 832"/>
                <a:gd name="T76" fmla="*/ 7 w 871"/>
                <a:gd name="T77" fmla="*/ 1 h 832"/>
                <a:gd name="T78" fmla="*/ 7 w 871"/>
                <a:gd name="T79" fmla="*/ 1 h 832"/>
                <a:gd name="T80" fmla="*/ 7 w 871"/>
                <a:gd name="T81" fmla="*/ 2 h 832"/>
                <a:gd name="T82" fmla="*/ 7 w 871"/>
                <a:gd name="T83" fmla="*/ 2 h 832"/>
                <a:gd name="T84" fmla="*/ 7 w 871"/>
                <a:gd name="T85" fmla="*/ 2 h 832"/>
                <a:gd name="T86" fmla="*/ 7 w 871"/>
                <a:gd name="T87" fmla="*/ 3 h 832"/>
                <a:gd name="T88" fmla="*/ 7 w 871"/>
                <a:gd name="T89" fmla="*/ 5 h 832"/>
                <a:gd name="T90" fmla="*/ 7 w 871"/>
                <a:gd name="T91" fmla="*/ 6 h 832"/>
                <a:gd name="T92" fmla="*/ 7 w 871"/>
                <a:gd name="T93" fmla="*/ 7 h 832"/>
                <a:gd name="T94" fmla="*/ 6 w 871"/>
                <a:gd name="T95" fmla="*/ 6 h 832"/>
                <a:gd name="T96" fmla="*/ 5 w 871"/>
                <a:gd name="T97" fmla="*/ 6 h 832"/>
                <a:gd name="T98" fmla="*/ 3 w 871"/>
                <a:gd name="T99" fmla="*/ 5 h 832"/>
                <a:gd name="T100" fmla="*/ 3 w 871"/>
                <a:gd name="T101" fmla="*/ 5 h 832"/>
                <a:gd name="T102" fmla="*/ 2 w 871"/>
                <a:gd name="T103" fmla="*/ 5 h 832"/>
                <a:gd name="T104" fmla="*/ 2 w 871"/>
                <a:gd name="T105" fmla="*/ 5 h 832"/>
                <a:gd name="T106" fmla="*/ 2 w 871"/>
                <a:gd name="T107" fmla="*/ 5 h 832"/>
                <a:gd name="T108" fmla="*/ 1 w 871"/>
                <a:gd name="T109" fmla="*/ 5 h 8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1"/>
                <a:gd name="T166" fmla="*/ 0 h 832"/>
                <a:gd name="T167" fmla="*/ 871 w 871"/>
                <a:gd name="T168" fmla="*/ 832 h 8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6" name="Freeform 269">
              <a:extLst>
                <a:ext uri="{FF2B5EF4-FFF2-40B4-BE49-F238E27FC236}">
                  <a16:creationId xmlns:a16="http://schemas.microsoft.com/office/drawing/2014/main" id="{B442E576-A7C7-45E4-B0E5-F06D70F64174}"/>
                </a:ext>
              </a:extLst>
            </p:cNvPr>
            <p:cNvSpPr>
              <a:spLocks noChangeAspect="1"/>
            </p:cNvSpPr>
            <p:nvPr/>
          </p:nvSpPr>
          <p:spPr bwMode="gray">
            <a:xfrm>
              <a:off x="2699" y="1648"/>
              <a:ext cx="92" cy="80"/>
            </a:xfrm>
            <a:custGeom>
              <a:avLst/>
              <a:gdLst>
                <a:gd name="T0" fmla="*/ 2 w 459"/>
                <a:gd name="T1" fmla="*/ 3 h 401"/>
                <a:gd name="T2" fmla="*/ 1 w 459"/>
                <a:gd name="T3" fmla="*/ 3 h 401"/>
                <a:gd name="T4" fmla="*/ 1 w 459"/>
                <a:gd name="T5" fmla="*/ 3 h 401"/>
                <a:gd name="T6" fmla="*/ 0 w 459"/>
                <a:gd name="T7" fmla="*/ 3 h 401"/>
                <a:gd name="T8" fmla="*/ 0 w 459"/>
                <a:gd name="T9" fmla="*/ 3 h 401"/>
                <a:gd name="T10" fmla="*/ 0 w 459"/>
                <a:gd name="T11" fmla="*/ 3 h 401"/>
                <a:gd name="T12" fmla="*/ 0 w 459"/>
                <a:gd name="T13" fmla="*/ 3 h 401"/>
                <a:gd name="T14" fmla="*/ 0 w 459"/>
                <a:gd name="T15" fmla="*/ 3 h 401"/>
                <a:gd name="T16" fmla="*/ 0 w 459"/>
                <a:gd name="T17" fmla="*/ 3 h 401"/>
                <a:gd name="T18" fmla="*/ 0 w 459"/>
                <a:gd name="T19" fmla="*/ 3 h 401"/>
                <a:gd name="T20" fmla="*/ 0 w 459"/>
                <a:gd name="T21" fmla="*/ 3 h 401"/>
                <a:gd name="T22" fmla="*/ 0 w 459"/>
                <a:gd name="T23" fmla="*/ 3 h 401"/>
                <a:gd name="T24" fmla="*/ 0 w 459"/>
                <a:gd name="T25" fmla="*/ 3 h 401"/>
                <a:gd name="T26" fmla="*/ 0 w 459"/>
                <a:gd name="T27" fmla="*/ 3 h 401"/>
                <a:gd name="T28" fmla="*/ 0 w 459"/>
                <a:gd name="T29" fmla="*/ 2 h 401"/>
                <a:gd name="T30" fmla="*/ 0 w 459"/>
                <a:gd name="T31" fmla="*/ 2 h 401"/>
                <a:gd name="T32" fmla="*/ 0 w 459"/>
                <a:gd name="T33" fmla="*/ 2 h 401"/>
                <a:gd name="T34" fmla="*/ 1 w 459"/>
                <a:gd name="T35" fmla="*/ 2 h 401"/>
                <a:gd name="T36" fmla="*/ 1 w 459"/>
                <a:gd name="T37" fmla="*/ 2 h 401"/>
                <a:gd name="T38" fmla="*/ 1 w 459"/>
                <a:gd name="T39" fmla="*/ 2 h 401"/>
                <a:gd name="T40" fmla="*/ 1 w 459"/>
                <a:gd name="T41" fmla="*/ 2 h 401"/>
                <a:gd name="T42" fmla="*/ 1 w 459"/>
                <a:gd name="T43" fmla="*/ 2 h 401"/>
                <a:gd name="T44" fmla="*/ 1 w 459"/>
                <a:gd name="T45" fmla="*/ 1 h 401"/>
                <a:gd name="T46" fmla="*/ 1 w 459"/>
                <a:gd name="T47" fmla="*/ 1 h 401"/>
                <a:gd name="T48" fmla="*/ 1 w 459"/>
                <a:gd name="T49" fmla="*/ 1 h 401"/>
                <a:gd name="T50" fmla="*/ 1 w 459"/>
                <a:gd name="T51" fmla="*/ 1 h 401"/>
                <a:gd name="T52" fmla="*/ 1 w 459"/>
                <a:gd name="T53" fmla="*/ 1 h 401"/>
                <a:gd name="T54" fmla="*/ 1 w 459"/>
                <a:gd name="T55" fmla="*/ 1 h 401"/>
                <a:gd name="T56" fmla="*/ 2 w 459"/>
                <a:gd name="T57" fmla="*/ 0 h 401"/>
                <a:gd name="T58" fmla="*/ 2 w 459"/>
                <a:gd name="T59" fmla="*/ 0 h 401"/>
                <a:gd name="T60" fmla="*/ 2 w 459"/>
                <a:gd name="T61" fmla="*/ 0 h 401"/>
                <a:gd name="T62" fmla="*/ 2 w 459"/>
                <a:gd name="T63" fmla="*/ 0 h 401"/>
                <a:gd name="T64" fmla="*/ 2 w 459"/>
                <a:gd name="T65" fmla="*/ 0 h 401"/>
                <a:gd name="T66" fmla="*/ 2 w 459"/>
                <a:gd name="T67" fmla="*/ 0 h 401"/>
                <a:gd name="T68" fmla="*/ 2 w 459"/>
                <a:gd name="T69" fmla="*/ 0 h 401"/>
                <a:gd name="T70" fmla="*/ 2 w 459"/>
                <a:gd name="T71" fmla="*/ 0 h 401"/>
                <a:gd name="T72" fmla="*/ 2 w 459"/>
                <a:gd name="T73" fmla="*/ 0 h 401"/>
                <a:gd name="T74" fmla="*/ 3 w 459"/>
                <a:gd name="T75" fmla="*/ 0 h 401"/>
                <a:gd name="T76" fmla="*/ 3 w 459"/>
                <a:gd name="T77" fmla="*/ 0 h 401"/>
                <a:gd name="T78" fmla="*/ 3 w 459"/>
                <a:gd name="T79" fmla="*/ 0 h 401"/>
                <a:gd name="T80" fmla="*/ 4 w 459"/>
                <a:gd name="T81" fmla="*/ 0 h 401"/>
                <a:gd name="T82" fmla="*/ 4 w 459"/>
                <a:gd name="T83" fmla="*/ 0 h 401"/>
                <a:gd name="T84" fmla="*/ 4 w 459"/>
                <a:gd name="T85" fmla="*/ 1 h 401"/>
                <a:gd name="T86" fmla="*/ 3 w 459"/>
                <a:gd name="T87" fmla="*/ 1 h 401"/>
                <a:gd name="T88" fmla="*/ 3 w 459"/>
                <a:gd name="T89" fmla="*/ 1 h 401"/>
                <a:gd name="T90" fmla="*/ 2 w 459"/>
                <a:gd name="T91" fmla="*/ 1 h 401"/>
                <a:gd name="T92" fmla="*/ 2 w 459"/>
                <a:gd name="T93" fmla="*/ 1 h 401"/>
                <a:gd name="T94" fmla="*/ 2 w 459"/>
                <a:gd name="T95" fmla="*/ 1 h 401"/>
                <a:gd name="T96" fmla="*/ 2 w 459"/>
                <a:gd name="T97" fmla="*/ 2 h 401"/>
                <a:gd name="T98" fmla="*/ 2 w 459"/>
                <a:gd name="T99" fmla="*/ 2 h 401"/>
                <a:gd name="T100" fmla="*/ 2 w 459"/>
                <a:gd name="T101" fmla="*/ 2 h 401"/>
                <a:gd name="T102" fmla="*/ 2 w 459"/>
                <a:gd name="T103" fmla="*/ 2 h 401"/>
                <a:gd name="T104" fmla="*/ 2 w 459"/>
                <a:gd name="T105" fmla="*/ 2 h 401"/>
                <a:gd name="T106" fmla="*/ 2 w 459"/>
                <a:gd name="T107" fmla="*/ 2 h 401"/>
                <a:gd name="T108" fmla="*/ 2 w 459"/>
                <a:gd name="T109" fmla="*/ 2 h 401"/>
                <a:gd name="T110" fmla="*/ 2 w 459"/>
                <a:gd name="T111" fmla="*/ 2 h 401"/>
                <a:gd name="T112" fmla="*/ 2 w 459"/>
                <a:gd name="T113" fmla="*/ 2 h 401"/>
                <a:gd name="T114" fmla="*/ 2 w 459"/>
                <a:gd name="T115" fmla="*/ 3 h 401"/>
                <a:gd name="T116" fmla="*/ 2 w 459"/>
                <a:gd name="T117" fmla="*/ 3 h 401"/>
                <a:gd name="T118" fmla="*/ 2 w 459"/>
                <a:gd name="T119" fmla="*/ 3 h 401"/>
                <a:gd name="T120" fmla="*/ 2 w 459"/>
                <a:gd name="T121" fmla="*/ 3 h 401"/>
                <a:gd name="T122" fmla="*/ 2 w 459"/>
                <a:gd name="T123" fmla="*/ 3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9"/>
                <a:gd name="T187" fmla="*/ 0 h 401"/>
                <a:gd name="T188" fmla="*/ 459 w 459"/>
                <a:gd name="T189" fmla="*/ 401 h 4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7" name="Freeform 270">
              <a:extLst>
                <a:ext uri="{FF2B5EF4-FFF2-40B4-BE49-F238E27FC236}">
                  <a16:creationId xmlns:a16="http://schemas.microsoft.com/office/drawing/2014/main" id="{C65C35AA-7224-44C6-B13F-75C41919261D}"/>
                </a:ext>
              </a:extLst>
            </p:cNvPr>
            <p:cNvSpPr>
              <a:spLocks noChangeAspect="1"/>
            </p:cNvSpPr>
            <p:nvPr/>
          </p:nvSpPr>
          <p:spPr bwMode="gray">
            <a:xfrm>
              <a:off x="3223" y="2253"/>
              <a:ext cx="13" cy="18"/>
            </a:xfrm>
            <a:custGeom>
              <a:avLst/>
              <a:gdLst>
                <a:gd name="T0" fmla="*/ 1 w 67"/>
                <a:gd name="T1" fmla="*/ 1 h 90"/>
                <a:gd name="T2" fmla="*/ 1 w 67"/>
                <a:gd name="T3" fmla="*/ 0 h 90"/>
                <a:gd name="T4" fmla="*/ 1 w 67"/>
                <a:gd name="T5" fmla="*/ 0 h 90"/>
                <a:gd name="T6" fmla="*/ 0 w 67"/>
                <a:gd name="T7" fmla="*/ 0 h 90"/>
                <a:gd name="T8" fmla="*/ 0 w 67"/>
                <a:gd name="T9" fmla="*/ 0 h 90"/>
                <a:gd name="T10" fmla="*/ 0 w 67"/>
                <a:gd name="T11" fmla="*/ 0 h 90"/>
                <a:gd name="T12" fmla="*/ 0 w 67"/>
                <a:gd name="T13" fmla="*/ 0 h 90"/>
                <a:gd name="T14" fmla="*/ 0 w 67"/>
                <a:gd name="T15" fmla="*/ 0 h 90"/>
                <a:gd name="T16" fmla="*/ 0 w 67"/>
                <a:gd name="T17" fmla="*/ 0 h 90"/>
                <a:gd name="T18" fmla="*/ 0 w 67"/>
                <a:gd name="T19" fmla="*/ 0 h 90"/>
                <a:gd name="T20" fmla="*/ 0 w 67"/>
                <a:gd name="T21" fmla="*/ 1 h 90"/>
                <a:gd name="T22" fmla="*/ 0 w 67"/>
                <a:gd name="T23" fmla="*/ 1 h 90"/>
                <a:gd name="T24" fmla="*/ 0 w 67"/>
                <a:gd name="T25" fmla="*/ 1 h 90"/>
                <a:gd name="T26" fmla="*/ 0 w 67"/>
                <a:gd name="T27" fmla="*/ 1 h 90"/>
                <a:gd name="T28" fmla="*/ 0 w 67"/>
                <a:gd name="T29" fmla="*/ 1 h 90"/>
                <a:gd name="T30" fmla="*/ 0 w 67"/>
                <a:gd name="T31" fmla="*/ 1 h 90"/>
                <a:gd name="T32" fmla="*/ 1 w 6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90"/>
                <a:gd name="T53" fmla="*/ 67 w 67"/>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8" name="Freeform 271">
              <a:extLst>
                <a:ext uri="{FF2B5EF4-FFF2-40B4-BE49-F238E27FC236}">
                  <a16:creationId xmlns:a16="http://schemas.microsoft.com/office/drawing/2014/main" id="{26CB8754-0AE4-4835-A35B-1A384C340161}"/>
                </a:ext>
              </a:extLst>
            </p:cNvPr>
            <p:cNvSpPr>
              <a:spLocks noChangeAspect="1"/>
            </p:cNvSpPr>
            <p:nvPr/>
          </p:nvSpPr>
          <p:spPr bwMode="gray">
            <a:xfrm>
              <a:off x="3065" y="2209"/>
              <a:ext cx="180" cy="158"/>
            </a:xfrm>
            <a:custGeom>
              <a:avLst/>
              <a:gdLst>
                <a:gd name="T0" fmla="*/ 2 w 898"/>
                <a:gd name="T1" fmla="*/ 3 h 791"/>
                <a:gd name="T2" fmla="*/ 1 w 898"/>
                <a:gd name="T3" fmla="*/ 3 h 791"/>
                <a:gd name="T4" fmla="*/ 1 w 898"/>
                <a:gd name="T5" fmla="*/ 3 h 791"/>
                <a:gd name="T6" fmla="*/ 0 w 898"/>
                <a:gd name="T7" fmla="*/ 3 h 791"/>
                <a:gd name="T8" fmla="*/ 0 w 898"/>
                <a:gd name="T9" fmla="*/ 3 h 791"/>
                <a:gd name="T10" fmla="*/ 0 w 898"/>
                <a:gd name="T11" fmla="*/ 3 h 791"/>
                <a:gd name="T12" fmla="*/ 0 w 898"/>
                <a:gd name="T13" fmla="*/ 4 h 791"/>
                <a:gd name="T14" fmla="*/ 1 w 898"/>
                <a:gd name="T15" fmla="*/ 4 h 791"/>
                <a:gd name="T16" fmla="*/ 1 w 898"/>
                <a:gd name="T17" fmla="*/ 5 h 791"/>
                <a:gd name="T18" fmla="*/ 1 w 898"/>
                <a:gd name="T19" fmla="*/ 5 h 791"/>
                <a:gd name="T20" fmla="*/ 1 w 898"/>
                <a:gd name="T21" fmla="*/ 6 h 791"/>
                <a:gd name="T22" fmla="*/ 1 w 898"/>
                <a:gd name="T23" fmla="*/ 6 h 791"/>
                <a:gd name="T24" fmla="*/ 1 w 898"/>
                <a:gd name="T25" fmla="*/ 6 h 791"/>
                <a:gd name="T26" fmla="*/ 1 w 898"/>
                <a:gd name="T27" fmla="*/ 6 h 791"/>
                <a:gd name="T28" fmla="*/ 1 w 898"/>
                <a:gd name="T29" fmla="*/ 6 h 791"/>
                <a:gd name="T30" fmla="*/ 1 w 898"/>
                <a:gd name="T31" fmla="*/ 6 h 791"/>
                <a:gd name="T32" fmla="*/ 2 w 898"/>
                <a:gd name="T33" fmla="*/ 6 h 791"/>
                <a:gd name="T34" fmla="*/ 2 w 898"/>
                <a:gd name="T35" fmla="*/ 6 h 791"/>
                <a:gd name="T36" fmla="*/ 2 w 898"/>
                <a:gd name="T37" fmla="*/ 6 h 791"/>
                <a:gd name="T38" fmla="*/ 2 w 898"/>
                <a:gd name="T39" fmla="*/ 6 h 791"/>
                <a:gd name="T40" fmla="*/ 3 w 898"/>
                <a:gd name="T41" fmla="*/ 6 h 791"/>
                <a:gd name="T42" fmla="*/ 3 w 898"/>
                <a:gd name="T43" fmla="*/ 6 h 791"/>
                <a:gd name="T44" fmla="*/ 4 w 898"/>
                <a:gd name="T45" fmla="*/ 6 h 791"/>
                <a:gd name="T46" fmla="*/ 4 w 898"/>
                <a:gd name="T47" fmla="*/ 6 h 791"/>
                <a:gd name="T48" fmla="*/ 4 w 898"/>
                <a:gd name="T49" fmla="*/ 6 h 791"/>
                <a:gd name="T50" fmla="*/ 5 w 898"/>
                <a:gd name="T51" fmla="*/ 5 h 791"/>
                <a:gd name="T52" fmla="*/ 6 w 898"/>
                <a:gd name="T53" fmla="*/ 5 h 791"/>
                <a:gd name="T54" fmla="*/ 6 w 898"/>
                <a:gd name="T55" fmla="*/ 4 h 791"/>
                <a:gd name="T56" fmla="*/ 6 w 898"/>
                <a:gd name="T57" fmla="*/ 4 h 791"/>
                <a:gd name="T58" fmla="*/ 7 w 898"/>
                <a:gd name="T59" fmla="*/ 3 h 791"/>
                <a:gd name="T60" fmla="*/ 7 w 898"/>
                <a:gd name="T61" fmla="*/ 3 h 791"/>
                <a:gd name="T62" fmla="*/ 7 w 898"/>
                <a:gd name="T63" fmla="*/ 2 h 791"/>
                <a:gd name="T64" fmla="*/ 7 w 898"/>
                <a:gd name="T65" fmla="*/ 2 h 791"/>
                <a:gd name="T66" fmla="*/ 7 w 898"/>
                <a:gd name="T67" fmla="*/ 2 h 791"/>
                <a:gd name="T68" fmla="*/ 6 w 898"/>
                <a:gd name="T69" fmla="*/ 2 h 791"/>
                <a:gd name="T70" fmla="*/ 7 w 898"/>
                <a:gd name="T71" fmla="*/ 2 h 791"/>
                <a:gd name="T72" fmla="*/ 7 w 898"/>
                <a:gd name="T73" fmla="*/ 0 h 791"/>
                <a:gd name="T74" fmla="*/ 6 w 898"/>
                <a:gd name="T75" fmla="*/ 0 h 791"/>
                <a:gd name="T76" fmla="*/ 6 w 898"/>
                <a:gd name="T77" fmla="*/ 0 h 791"/>
                <a:gd name="T78" fmla="*/ 6 w 898"/>
                <a:gd name="T79" fmla="*/ 0 h 791"/>
                <a:gd name="T80" fmla="*/ 5 w 898"/>
                <a:gd name="T81" fmla="*/ 0 h 791"/>
                <a:gd name="T82" fmla="*/ 4 w 898"/>
                <a:gd name="T83" fmla="*/ 1 h 791"/>
                <a:gd name="T84" fmla="*/ 4 w 898"/>
                <a:gd name="T85" fmla="*/ 2 h 791"/>
                <a:gd name="T86" fmla="*/ 4 w 898"/>
                <a:gd name="T87" fmla="*/ 2 h 791"/>
                <a:gd name="T88" fmla="*/ 3 w 898"/>
                <a:gd name="T89" fmla="*/ 2 h 791"/>
                <a:gd name="T90" fmla="*/ 3 w 898"/>
                <a:gd name="T91" fmla="*/ 2 h 791"/>
                <a:gd name="T92" fmla="*/ 2 w 898"/>
                <a:gd name="T93" fmla="*/ 2 h 791"/>
                <a:gd name="T94" fmla="*/ 2 w 898"/>
                <a:gd name="T95" fmla="*/ 2 h 791"/>
                <a:gd name="T96" fmla="*/ 2 w 898"/>
                <a:gd name="T97" fmla="*/ 2 h 791"/>
                <a:gd name="T98" fmla="*/ 2 w 898"/>
                <a:gd name="T99" fmla="*/ 1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98"/>
                <a:gd name="T151" fmla="*/ 0 h 791"/>
                <a:gd name="T152" fmla="*/ 898 w 898"/>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79" name="Freeform 272">
              <a:extLst>
                <a:ext uri="{FF2B5EF4-FFF2-40B4-BE49-F238E27FC236}">
                  <a16:creationId xmlns:a16="http://schemas.microsoft.com/office/drawing/2014/main" id="{9DC6A168-4687-4F58-8B96-8C1721ADE267}"/>
                </a:ext>
              </a:extLst>
            </p:cNvPr>
            <p:cNvSpPr>
              <a:spLocks noChangeAspect="1"/>
            </p:cNvSpPr>
            <p:nvPr/>
          </p:nvSpPr>
          <p:spPr bwMode="gray">
            <a:xfrm>
              <a:off x="3244" y="2065"/>
              <a:ext cx="35" cy="87"/>
            </a:xfrm>
            <a:custGeom>
              <a:avLst/>
              <a:gdLst>
                <a:gd name="T0" fmla="*/ 0 w 175"/>
                <a:gd name="T1" fmla="*/ 0 h 431"/>
                <a:gd name="T2" fmla="*/ 0 w 175"/>
                <a:gd name="T3" fmla="*/ 0 h 431"/>
                <a:gd name="T4" fmla="*/ 0 w 175"/>
                <a:gd name="T5" fmla="*/ 0 h 431"/>
                <a:gd name="T6" fmla="*/ 0 w 175"/>
                <a:gd name="T7" fmla="*/ 0 h 431"/>
                <a:gd name="T8" fmla="*/ 0 w 175"/>
                <a:gd name="T9" fmla="*/ 0 h 431"/>
                <a:gd name="T10" fmla="*/ 0 w 175"/>
                <a:gd name="T11" fmla="*/ 0 h 431"/>
                <a:gd name="T12" fmla="*/ 0 w 175"/>
                <a:gd name="T13" fmla="*/ 1 h 431"/>
                <a:gd name="T14" fmla="*/ 0 w 175"/>
                <a:gd name="T15" fmla="*/ 1 h 431"/>
                <a:gd name="T16" fmla="*/ 0 w 175"/>
                <a:gd name="T17" fmla="*/ 1 h 431"/>
                <a:gd name="T18" fmla="*/ 0 w 175"/>
                <a:gd name="T19" fmla="*/ 1 h 431"/>
                <a:gd name="T20" fmla="*/ 0 w 175"/>
                <a:gd name="T21" fmla="*/ 1 h 431"/>
                <a:gd name="T22" fmla="*/ 0 w 175"/>
                <a:gd name="T23" fmla="*/ 1 h 431"/>
                <a:gd name="T24" fmla="*/ 0 w 175"/>
                <a:gd name="T25" fmla="*/ 1 h 431"/>
                <a:gd name="T26" fmla="*/ 0 w 175"/>
                <a:gd name="T27" fmla="*/ 2 h 431"/>
                <a:gd name="T28" fmla="*/ 0 w 175"/>
                <a:gd name="T29" fmla="*/ 2 h 431"/>
                <a:gd name="T30" fmla="*/ 0 w 175"/>
                <a:gd name="T31" fmla="*/ 2 h 431"/>
                <a:gd name="T32" fmla="*/ 0 w 175"/>
                <a:gd name="T33" fmla="*/ 2 h 431"/>
                <a:gd name="T34" fmla="*/ 0 w 175"/>
                <a:gd name="T35" fmla="*/ 2 h 431"/>
                <a:gd name="T36" fmla="*/ 0 w 175"/>
                <a:gd name="T37" fmla="*/ 2 h 431"/>
                <a:gd name="T38" fmla="*/ 1 w 175"/>
                <a:gd name="T39" fmla="*/ 2 h 431"/>
                <a:gd name="T40" fmla="*/ 1 w 175"/>
                <a:gd name="T41" fmla="*/ 3 h 431"/>
                <a:gd name="T42" fmla="*/ 1 w 175"/>
                <a:gd name="T43" fmla="*/ 3 h 431"/>
                <a:gd name="T44" fmla="*/ 1 w 175"/>
                <a:gd name="T45" fmla="*/ 3 h 431"/>
                <a:gd name="T46" fmla="*/ 1 w 175"/>
                <a:gd name="T47" fmla="*/ 3 h 431"/>
                <a:gd name="T48" fmla="*/ 1 w 175"/>
                <a:gd name="T49" fmla="*/ 3 h 431"/>
                <a:gd name="T50" fmla="*/ 1 w 175"/>
                <a:gd name="T51" fmla="*/ 3 h 431"/>
                <a:gd name="T52" fmla="*/ 1 w 175"/>
                <a:gd name="T53" fmla="*/ 4 h 431"/>
                <a:gd name="T54" fmla="*/ 1 w 175"/>
                <a:gd name="T55" fmla="*/ 4 h 431"/>
                <a:gd name="T56" fmla="*/ 1 w 175"/>
                <a:gd name="T57" fmla="*/ 3 h 431"/>
                <a:gd name="T58" fmla="*/ 1 w 175"/>
                <a:gd name="T59" fmla="*/ 3 h 431"/>
                <a:gd name="T60" fmla="*/ 1 w 175"/>
                <a:gd name="T61" fmla="*/ 3 h 431"/>
                <a:gd name="T62" fmla="*/ 1 w 175"/>
                <a:gd name="T63" fmla="*/ 3 h 431"/>
                <a:gd name="T64" fmla="*/ 1 w 175"/>
                <a:gd name="T65" fmla="*/ 3 h 431"/>
                <a:gd name="T66" fmla="*/ 1 w 175"/>
                <a:gd name="T67" fmla="*/ 2 h 431"/>
                <a:gd name="T68" fmla="*/ 1 w 175"/>
                <a:gd name="T69" fmla="*/ 2 h 431"/>
                <a:gd name="T70" fmla="*/ 1 w 175"/>
                <a:gd name="T71" fmla="*/ 2 h 431"/>
                <a:gd name="T72" fmla="*/ 1 w 175"/>
                <a:gd name="T73" fmla="*/ 2 h 431"/>
                <a:gd name="T74" fmla="*/ 1 w 175"/>
                <a:gd name="T75" fmla="*/ 2 h 431"/>
                <a:gd name="T76" fmla="*/ 1 w 175"/>
                <a:gd name="T77" fmla="*/ 2 h 431"/>
                <a:gd name="T78" fmla="*/ 1 w 175"/>
                <a:gd name="T79" fmla="*/ 2 h 431"/>
                <a:gd name="T80" fmla="*/ 1 w 175"/>
                <a:gd name="T81" fmla="*/ 2 h 431"/>
                <a:gd name="T82" fmla="*/ 1 w 175"/>
                <a:gd name="T83" fmla="*/ 2 h 431"/>
                <a:gd name="T84" fmla="*/ 1 w 175"/>
                <a:gd name="T85" fmla="*/ 2 h 431"/>
                <a:gd name="T86" fmla="*/ 1 w 175"/>
                <a:gd name="T87" fmla="*/ 2 h 431"/>
                <a:gd name="T88" fmla="*/ 1 w 175"/>
                <a:gd name="T89" fmla="*/ 2 h 431"/>
                <a:gd name="T90" fmla="*/ 1 w 175"/>
                <a:gd name="T91" fmla="*/ 2 h 431"/>
                <a:gd name="T92" fmla="*/ 1 w 175"/>
                <a:gd name="T93" fmla="*/ 1 h 431"/>
                <a:gd name="T94" fmla="*/ 1 w 175"/>
                <a:gd name="T95" fmla="*/ 1 h 431"/>
                <a:gd name="T96" fmla="*/ 1 w 175"/>
                <a:gd name="T97" fmla="*/ 1 h 431"/>
                <a:gd name="T98" fmla="*/ 1 w 175"/>
                <a:gd name="T99" fmla="*/ 0 h 431"/>
                <a:gd name="T100" fmla="*/ 1 w 175"/>
                <a:gd name="T101" fmla="*/ 0 h 431"/>
                <a:gd name="T102" fmla="*/ 1 w 175"/>
                <a:gd name="T103" fmla="*/ 0 h 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431"/>
                <a:gd name="T158" fmla="*/ 175 w 175"/>
                <a:gd name="T159" fmla="*/ 431 h 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0" name="Freeform 273">
              <a:extLst>
                <a:ext uri="{FF2B5EF4-FFF2-40B4-BE49-F238E27FC236}">
                  <a16:creationId xmlns:a16="http://schemas.microsoft.com/office/drawing/2014/main" id="{9896E25B-E0D6-4230-B909-DA62502F950E}"/>
                </a:ext>
              </a:extLst>
            </p:cNvPr>
            <p:cNvSpPr>
              <a:spLocks noChangeAspect="1"/>
            </p:cNvSpPr>
            <p:nvPr/>
          </p:nvSpPr>
          <p:spPr bwMode="gray">
            <a:xfrm>
              <a:off x="3358" y="2096"/>
              <a:ext cx="78" cy="156"/>
            </a:xfrm>
            <a:custGeom>
              <a:avLst/>
              <a:gdLst>
                <a:gd name="T0" fmla="*/ 1 w 391"/>
                <a:gd name="T1" fmla="*/ 2 h 776"/>
                <a:gd name="T2" fmla="*/ 1 w 391"/>
                <a:gd name="T3" fmla="*/ 2 h 776"/>
                <a:gd name="T4" fmla="*/ 1 w 391"/>
                <a:gd name="T5" fmla="*/ 2 h 776"/>
                <a:gd name="T6" fmla="*/ 1 w 391"/>
                <a:gd name="T7" fmla="*/ 2 h 776"/>
                <a:gd name="T8" fmla="*/ 1 w 391"/>
                <a:gd name="T9" fmla="*/ 2 h 776"/>
                <a:gd name="T10" fmla="*/ 1 w 391"/>
                <a:gd name="T11" fmla="*/ 2 h 776"/>
                <a:gd name="T12" fmla="*/ 1 w 391"/>
                <a:gd name="T13" fmla="*/ 2 h 776"/>
                <a:gd name="T14" fmla="*/ 1 w 391"/>
                <a:gd name="T15" fmla="*/ 1 h 776"/>
                <a:gd name="T16" fmla="*/ 2 w 391"/>
                <a:gd name="T17" fmla="*/ 2 h 776"/>
                <a:gd name="T18" fmla="*/ 2 w 391"/>
                <a:gd name="T19" fmla="*/ 1 h 776"/>
                <a:gd name="T20" fmla="*/ 2 w 391"/>
                <a:gd name="T21" fmla="*/ 1 h 776"/>
                <a:gd name="T22" fmla="*/ 2 w 391"/>
                <a:gd name="T23" fmla="*/ 1 h 776"/>
                <a:gd name="T24" fmla="*/ 2 w 391"/>
                <a:gd name="T25" fmla="*/ 1 h 776"/>
                <a:gd name="T26" fmla="*/ 2 w 391"/>
                <a:gd name="T27" fmla="*/ 1 h 776"/>
                <a:gd name="T28" fmla="*/ 2 w 391"/>
                <a:gd name="T29" fmla="*/ 1 h 776"/>
                <a:gd name="T30" fmla="*/ 2 w 391"/>
                <a:gd name="T31" fmla="*/ 1 h 776"/>
                <a:gd name="T32" fmla="*/ 2 w 391"/>
                <a:gd name="T33" fmla="*/ 1 h 776"/>
                <a:gd name="T34" fmla="*/ 2 w 391"/>
                <a:gd name="T35" fmla="*/ 1 h 776"/>
                <a:gd name="T36" fmla="*/ 2 w 391"/>
                <a:gd name="T37" fmla="*/ 0 h 776"/>
                <a:gd name="T38" fmla="*/ 3 w 391"/>
                <a:gd name="T39" fmla="*/ 0 h 776"/>
                <a:gd name="T40" fmla="*/ 3 w 391"/>
                <a:gd name="T41" fmla="*/ 0 h 776"/>
                <a:gd name="T42" fmla="*/ 3 w 391"/>
                <a:gd name="T43" fmla="*/ 0 h 776"/>
                <a:gd name="T44" fmla="*/ 3 w 391"/>
                <a:gd name="T45" fmla="*/ 1 h 776"/>
                <a:gd name="T46" fmla="*/ 3 w 391"/>
                <a:gd name="T47" fmla="*/ 1 h 776"/>
                <a:gd name="T48" fmla="*/ 3 w 391"/>
                <a:gd name="T49" fmla="*/ 2 h 776"/>
                <a:gd name="T50" fmla="*/ 3 w 391"/>
                <a:gd name="T51" fmla="*/ 2 h 776"/>
                <a:gd name="T52" fmla="*/ 3 w 391"/>
                <a:gd name="T53" fmla="*/ 2 h 776"/>
                <a:gd name="T54" fmla="*/ 3 w 391"/>
                <a:gd name="T55" fmla="*/ 2 h 776"/>
                <a:gd name="T56" fmla="*/ 3 w 391"/>
                <a:gd name="T57" fmla="*/ 2 h 776"/>
                <a:gd name="T58" fmla="*/ 3 w 391"/>
                <a:gd name="T59" fmla="*/ 3 h 776"/>
                <a:gd name="T60" fmla="*/ 3 w 391"/>
                <a:gd name="T61" fmla="*/ 3 h 776"/>
                <a:gd name="T62" fmla="*/ 2 w 391"/>
                <a:gd name="T63" fmla="*/ 4 h 776"/>
                <a:gd name="T64" fmla="*/ 2 w 391"/>
                <a:gd name="T65" fmla="*/ 5 h 776"/>
                <a:gd name="T66" fmla="*/ 2 w 391"/>
                <a:gd name="T67" fmla="*/ 6 h 776"/>
                <a:gd name="T68" fmla="*/ 2 w 391"/>
                <a:gd name="T69" fmla="*/ 6 h 776"/>
                <a:gd name="T70" fmla="*/ 1 w 391"/>
                <a:gd name="T71" fmla="*/ 6 h 776"/>
                <a:gd name="T72" fmla="*/ 1 w 391"/>
                <a:gd name="T73" fmla="*/ 6 h 776"/>
                <a:gd name="T74" fmla="*/ 0 w 391"/>
                <a:gd name="T75" fmla="*/ 6 h 776"/>
                <a:gd name="T76" fmla="*/ 0 w 391"/>
                <a:gd name="T77" fmla="*/ 6 h 776"/>
                <a:gd name="T78" fmla="*/ 0 w 391"/>
                <a:gd name="T79" fmla="*/ 5 h 776"/>
                <a:gd name="T80" fmla="*/ 0 w 391"/>
                <a:gd name="T81" fmla="*/ 5 h 776"/>
                <a:gd name="T82" fmla="*/ 0 w 391"/>
                <a:gd name="T83" fmla="*/ 5 h 776"/>
                <a:gd name="T84" fmla="*/ 0 w 391"/>
                <a:gd name="T85" fmla="*/ 4 h 776"/>
                <a:gd name="T86" fmla="*/ 0 w 391"/>
                <a:gd name="T87" fmla="*/ 4 h 776"/>
                <a:gd name="T88" fmla="*/ 1 w 391"/>
                <a:gd name="T89" fmla="*/ 3 h 776"/>
                <a:gd name="T90" fmla="*/ 1 w 391"/>
                <a:gd name="T91" fmla="*/ 3 h 776"/>
                <a:gd name="T92" fmla="*/ 0 w 391"/>
                <a:gd name="T93" fmla="*/ 3 h 776"/>
                <a:gd name="T94" fmla="*/ 0 w 391"/>
                <a:gd name="T95" fmla="*/ 2 h 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776"/>
                <a:gd name="T146" fmla="*/ 391 w 391"/>
                <a:gd name="T147" fmla="*/ 776 h 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581" name="Group 274">
              <a:extLst>
                <a:ext uri="{FF2B5EF4-FFF2-40B4-BE49-F238E27FC236}">
                  <a16:creationId xmlns:a16="http://schemas.microsoft.com/office/drawing/2014/main" id="{06CFD0CD-9682-4CED-A7BA-0258A16DEC2F}"/>
                </a:ext>
              </a:extLst>
            </p:cNvPr>
            <p:cNvGrpSpPr>
              <a:grpSpLocks noChangeAspect="1"/>
            </p:cNvGrpSpPr>
            <p:nvPr/>
          </p:nvGrpSpPr>
          <p:grpSpPr bwMode="auto">
            <a:xfrm>
              <a:off x="3012" y="2011"/>
              <a:ext cx="138" cy="151"/>
              <a:chOff x="2643" y="2535"/>
              <a:chExt cx="138" cy="151"/>
            </a:xfrm>
          </p:grpSpPr>
          <p:sp>
            <p:nvSpPr>
              <p:cNvPr id="906" name="Freeform 275">
                <a:extLst>
                  <a:ext uri="{FF2B5EF4-FFF2-40B4-BE49-F238E27FC236}">
                    <a16:creationId xmlns:a16="http://schemas.microsoft.com/office/drawing/2014/main" id="{16BE9C5C-408B-4D7E-9345-7D4168C7470F}"/>
                  </a:ext>
                </a:extLst>
              </p:cNvPr>
              <p:cNvSpPr>
                <a:spLocks noChangeAspect="1"/>
              </p:cNvSpPr>
              <p:nvPr/>
            </p:nvSpPr>
            <p:spPr bwMode="gray">
              <a:xfrm>
                <a:off x="2643" y="2550"/>
                <a:ext cx="138" cy="136"/>
              </a:xfrm>
              <a:custGeom>
                <a:avLst/>
                <a:gdLst>
                  <a:gd name="T0" fmla="*/ 0 w 692"/>
                  <a:gd name="T1" fmla="*/ 4 h 684"/>
                  <a:gd name="T2" fmla="*/ 0 w 692"/>
                  <a:gd name="T3" fmla="*/ 4 h 684"/>
                  <a:gd name="T4" fmla="*/ 0 w 692"/>
                  <a:gd name="T5" fmla="*/ 4 h 684"/>
                  <a:gd name="T6" fmla="*/ 0 w 692"/>
                  <a:gd name="T7" fmla="*/ 3 h 684"/>
                  <a:gd name="T8" fmla="*/ 1 w 692"/>
                  <a:gd name="T9" fmla="*/ 3 h 684"/>
                  <a:gd name="T10" fmla="*/ 1 w 692"/>
                  <a:gd name="T11" fmla="*/ 3 h 684"/>
                  <a:gd name="T12" fmla="*/ 1 w 692"/>
                  <a:gd name="T13" fmla="*/ 2 h 684"/>
                  <a:gd name="T14" fmla="*/ 1 w 692"/>
                  <a:gd name="T15" fmla="*/ 2 h 684"/>
                  <a:gd name="T16" fmla="*/ 1 w 692"/>
                  <a:gd name="T17" fmla="*/ 1 h 684"/>
                  <a:gd name="T18" fmla="*/ 1 w 692"/>
                  <a:gd name="T19" fmla="*/ 1 h 684"/>
                  <a:gd name="T20" fmla="*/ 0 w 692"/>
                  <a:gd name="T21" fmla="*/ 0 h 684"/>
                  <a:gd name="T22" fmla="*/ 0 w 692"/>
                  <a:gd name="T23" fmla="*/ 0 h 684"/>
                  <a:gd name="T24" fmla="*/ 1 w 692"/>
                  <a:gd name="T25" fmla="*/ 0 h 684"/>
                  <a:gd name="T26" fmla="*/ 1 w 692"/>
                  <a:gd name="T27" fmla="*/ 0 h 684"/>
                  <a:gd name="T28" fmla="*/ 2 w 692"/>
                  <a:gd name="T29" fmla="*/ 0 h 684"/>
                  <a:gd name="T30" fmla="*/ 2 w 692"/>
                  <a:gd name="T31" fmla="*/ 0 h 684"/>
                  <a:gd name="T32" fmla="*/ 2 w 692"/>
                  <a:gd name="T33" fmla="*/ 0 h 684"/>
                  <a:gd name="T34" fmla="*/ 2 w 692"/>
                  <a:gd name="T35" fmla="*/ 1 h 684"/>
                  <a:gd name="T36" fmla="*/ 3 w 692"/>
                  <a:gd name="T37" fmla="*/ 1 h 684"/>
                  <a:gd name="T38" fmla="*/ 3 w 692"/>
                  <a:gd name="T39" fmla="*/ 1 h 684"/>
                  <a:gd name="T40" fmla="*/ 3 w 692"/>
                  <a:gd name="T41" fmla="*/ 1 h 684"/>
                  <a:gd name="T42" fmla="*/ 3 w 692"/>
                  <a:gd name="T43" fmla="*/ 1 h 684"/>
                  <a:gd name="T44" fmla="*/ 4 w 692"/>
                  <a:gd name="T45" fmla="*/ 1 h 684"/>
                  <a:gd name="T46" fmla="*/ 4 w 692"/>
                  <a:gd name="T47" fmla="*/ 1 h 684"/>
                  <a:gd name="T48" fmla="*/ 5 w 692"/>
                  <a:gd name="T49" fmla="*/ 1 h 684"/>
                  <a:gd name="T50" fmla="*/ 5 w 692"/>
                  <a:gd name="T51" fmla="*/ 2 h 684"/>
                  <a:gd name="T52" fmla="*/ 5 w 692"/>
                  <a:gd name="T53" fmla="*/ 2 h 684"/>
                  <a:gd name="T54" fmla="*/ 5 w 692"/>
                  <a:gd name="T55" fmla="*/ 2 h 684"/>
                  <a:gd name="T56" fmla="*/ 5 w 692"/>
                  <a:gd name="T57" fmla="*/ 2 h 684"/>
                  <a:gd name="T58" fmla="*/ 5 w 692"/>
                  <a:gd name="T59" fmla="*/ 2 h 684"/>
                  <a:gd name="T60" fmla="*/ 5 w 692"/>
                  <a:gd name="T61" fmla="*/ 2 h 684"/>
                  <a:gd name="T62" fmla="*/ 5 w 692"/>
                  <a:gd name="T63" fmla="*/ 2 h 684"/>
                  <a:gd name="T64" fmla="*/ 5 w 692"/>
                  <a:gd name="T65" fmla="*/ 2 h 684"/>
                  <a:gd name="T66" fmla="*/ 5 w 692"/>
                  <a:gd name="T67" fmla="*/ 3 h 684"/>
                  <a:gd name="T68" fmla="*/ 5 w 692"/>
                  <a:gd name="T69" fmla="*/ 3 h 684"/>
                  <a:gd name="T70" fmla="*/ 5 w 692"/>
                  <a:gd name="T71" fmla="*/ 4 h 684"/>
                  <a:gd name="T72" fmla="*/ 5 w 692"/>
                  <a:gd name="T73" fmla="*/ 5 h 684"/>
                  <a:gd name="T74" fmla="*/ 5 w 692"/>
                  <a:gd name="T75" fmla="*/ 5 h 684"/>
                  <a:gd name="T76" fmla="*/ 5 w 692"/>
                  <a:gd name="T77" fmla="*/ 5 h 684"/>
                  <a:gd name="T78" fmla="*/ 4 w 692"/>
                  <a:gd name="T79" fmla="*/ 5 h 684"/>
                  <a:gd name="T80" fmla="*/ 4 w 692"/>
                  <a:gd name="T81" fmla="*/ 5 h 684"/>
                  <a:gd name="T82" fmla="*/ 3 w 692"/>
                  <a:gd name="T83" fmla="*/ 5 h 684"/>
                  <a:gd name="T84" fmla="*/ 3 w 692"/>
                  <a:gd name="T85" fmla="*/ 5 h 684"/>
                  <a:gd name="T86" fmla="*/ 2 w 692"/>
                  <a:gd name="T87" fmla="*/ 5 h 684"/>
                  <a:gd name="T88" fmla="*/ 1 w 692"/>
                  <a:gd name="T89" fmla="*/ 5 h 684"/>
                  <a:gd name="T90" fmla="*/ 0 w 692"/>
                  <a:gd name="T91" fmla="*/ 5 h 684"/>
                  <a:gd name="T92" fmla="*/ 0 w 692"/>
                  <a:gd name="T93" fmla="*/ 5 h 684"/>
                  <a:gd name="T94" fmla="*/ 0 w 692"/>
                  <a:gd name="T95" fmla="*/ 5 h 6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2"/>
                  <a:gd name="T145" fmla="*/ 0 h 684"/>
                  <a:gd name="T146" fmla="*/ 692 w 692"/>
                  <a:gd name="T147" fmla="*/ 684 h 6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907" name="Freeform 276">
                <a:extLst>
                  <a:ext uri="{FF2B5EF4-FFF2-40B4-BE49-F238E27FC236}">
                    <a16:creationId xmlns:a16="http://schemas.microsoft.com/office/drawing/2014/main" id="{D87A7CBE-8C48-4030-8AB2-1A2B402C9EE1}"/>
                  </a:ext>
                </a:extLst>
              </p:cNvPr>
              <p:cNvSpPr>
                <a:spLocks noChangeAspect="1"/>
              </p:cNvSpPr>
              <p:nvPr/>
            </p:nvSpPr>
            <p:spPr bwMode="gray">
              <a:xfrm>
                <a:off x="2647" y="2535"/>
                <a:ext cx="11" cy="16"/>
              </a:xfrm>
              <a:custGeom>
                <a:avLst/>
                <a:gdLst>
                  <a:gd name="T0" fmla="*/ 0 w 56"/>
                  <a:gd name="T1" fmla="*/ 0 h 78"/>
                  <a:gd name="T2" fmla="*/ 0 w 56"/>
                  <a:gd name="T3" fmla="*/ 0 h 78"/>
                  <a:gd name="T4" fmla="*/ 0 w 56"/>
                  <a:gd name="T5" fmla="*/ 0 h 78"/>
                  <a:gd name="T6" fmla="*/ 0 w 56"/>
                  <a:gd name="T7" fmla="*/ 0 h 78"/>
                  <a:gd name="T8" fmla="*/ 0 w 56"/>
                  <a:gd name="T9" fmla="*/ 0 h 78"/>
                  <a:gd name="T10" fmla="*/ 0 w 56"/>
                  <a:gd name="T11" fmla="*/ 0 h 78"/>
                  <a:gd name="T12" fmla="*/ 0 w 56"/>
                  <a:gd name="T13" fmla="*/ 0 h 78"/>
                  <a:gd name="T14" fmla="*/ 0 w 56"/>
                  <a:gd name="T15" fmla="*/ 0 h 78"/>
                  <a:gd name="T16" fmla="*/ 0 w 56"/>
                  <a:gd name="T17" fmla="*/ 0 h 78"/>
                  <a:gd name="T18" fmla="*/ 0 w 56"/>
                  <a:gd name="T19" fmla="*/ 1 h 78"/>
                  <a:gd name="T20" fmla="*/ 0 w 56"/>
                  <a:gd name="T21" fmla="*/ 1 h 78"/>
                  <a:gd name="T22" fmla="*/ 0 w 56"/>
                  <a:gd name="T23" fmla="*/ 1 h 78"/>
                  <a:gd name="T24" fmla="*/ 0 w 56"/>
                  <a:gd name="T25" fmla="*/ 1 h 78"/>
                  <a:gd name="T26" fmla="*/ 0 w 56"/>
                  <a:gd name="T27" fmla="*/ 1 h 78"/>
                  <a:gd name="T28" fmla="*/ 0 w 56"/>
                  <a:gd name="T29" fmla="*/ 0 h 78"/>
                  <a:gd name="T30" fmla="*/ 0 w 56"/>
                  <a:gd name="T31" fmla="*/ 0 h 78"/>
                  <a:gd name="T32" fmla="*/ 0 w 56"/>
                  <a:gd name="T33" fmla="*/ 0 h 78"/>
                  <a:gd name="T34" fmla="*/ 0 w 56"/>
                  <a:gd name="T35" fmla="*/ 0 h 78"/>
                  <a:gd name="T36" fmla="*/ 0 w 56"/>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78"/>
                  <a:gd name="T59" fmla="*/ 56 w 5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582" name="Freeform 277">
              <a:extLst>
                <a:ext uri="{FF2B5EF4-FFF2-40B4-BE49-F238E27FC236}">
                  <a16:creationId xmlns:a16="http://schemas.microsoft.com/office/drawing/2014/main" id="{9A694334-7AC1-47D7-B187-F1BD63C71F70}"/>
                </a:ext>
              </a:extLst>
            </p:cNvPr>
            <p:cNvSpPr>
              <a:spLocks noChangeAspect="1"/>
            </p:cNvSpPr>
            <p:nvPr/>
          </p:nvSpPr>
          <p:spPr bwMode="gray">
            <a:xfrm>
              <a:off x="3182" y="2287"/>
              <a:ext cx="25" cy="26"/>
            </a:xfrm>
            <a:custGeom>
              <a:avLst/>
              <a:gdLst>
                <a:gd name="T0" fmla="*/ 1 w 127"/>
                <a:gd name="T1" fmla="*/ 0 h 131"/>
                <a:gd name="T2" fmla="*/ 1 w 127"/>
                <a:gd name="T3" fmla="*/ 0 h 131"/>
                <a:gd name="T4" fmla="*/ 1 w 127"/>
                <a:gd name="T5" fmla="*/ 0 h 131"/>
                <a:gd name="T6" fmla="*/ 1 w 127"/>
                <a:gd name="T7" fmla="*/ 1 h 131"/>
                <a:gd name="T8" fmla="*/ 1 w 127"/>
                <a:gd name="T9" fmla="*/ 1 h 131"/>
                <a:gd name="T10" fmla="*/ 0 w 127"/>
                <a:gd name="T11" fmla="*/ 1 h 131"/>
                <a:gd name="T12" fmla="*/ 0 w 127"/>
                <a:gd name="T13" fmla="*/ 1 h 131"/>
                <a:gd name="T14" fmla="*/ 0 w 127"/>
                <a:gd name="T15" fmla="*/ 1 h 131"/>
                <a:gd name="T16" fmla="*/ 0 w 127"/>
                <a:gd name="T17" fmla="*/ 1 h 131"/>
                <a:gd name="T18" fmla="*/ 0 w 127"/>
                <a:gd name="T19" fmla="*/ 1 h 131"/>
                <a:gd name="T20" fmla="*/ 0 w 127"/>
                <a:gd name="T21" fmla="*/ 1 h 131"/>
                <a:gd name="T22" fmla="*/ 0 w 127"/>
                <a:gd name="T23" fmla="*/ 1 h 131"/>
                <a:gd name="T24" fmla="*/ 0 w 127"/>
                <a:gd name="T25" fmla="*/ 0 h 131"/>
                <a:gd name="T26" fmla="*/ 0 w 127"/>
                <a:gd name="T27" fmla="*/ 0 h 131"/>
                <a:gd name="T28" fmla="*/ 0 w 127"/>
                <a:gd name="T29" fmla="*/ 0 h 131"/>
                <a:gd name="T30" fmla="*/ 1 w 127"/>
                <a:gd name="T31" fmla="*/ 0 h 131"/>
                <a:gd name="T32" fmla="*/ 1 w 127"/>
                <a:gd name="T33" fmla="*/ 0 h 131"/>
                <a:gd name="T34" fmla="*/ 1 w 127"/>
                <a:gd name="T35" fmla="*/ 0 h 131"/>
                <a:gd name="T36" fmla="*/ 1 w 127"/>
                <a:gd name="T37" fmla="*/ 0 h 131"/>
                <a:gd name="T38" fmla="*/ 1 w 127"/>
                <a:gd name="T39" fmla="*/ 0 h 131"/>
                <a:gd name="T40" fmla="*/ 1 w 127"/>
                <a:gd name="T41" fmla="*/ 0 h 131"/>
                <a:gd name="T42" fmla="*/ 1 w 127"/>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131"/>
                <a:gd name="T68" fmla="*/ 127 w 127"/>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3" name="Freeform 278">
              <a:extLst>
                <a:ext uri="{FF2B5EF4-FFF2-40B4-BE49-F238E27FC236}">
                  <a16:creationId xmlns:a16="http://schemas.microsoft.com/office/drawing/2014/main" id="{7562A873-1CED-4A31-807B-83242614A732}"/>
                </a:ext>
              </a:extLst>
            </p:cNvPr>
            <p:cNvSpPr>
              <a:spLocks noChangeAspect="1"/>
            </p:cNvSpPr>
            <p:nvPr/>
          </p:nvSpPr>
          <p:spPr bwMode="gray">
            <a:xfrm>
              <a:off x="3126" y="2052"/>
              <a:ext cx="128" cy="110"/>
            </a:xfrm>
            <a:custGeom>
              <a:avLst/>
              <a:gdLst>
                <a:gd name="T0" fmla="*/ 0 w 640"/>
                <a:gd name="T1" fmla="*/ 3 h 552"/>
                <a:gd name="T2" fmla="*/ 1 w 640"/>
                <a:gd name="T3" fmla="*/ 2 h 552"/>
                <a:gd name="T4" fmla="*/ 1 w 640"/>
                <a:gd name="T5" fmla="*/ 2 h 552"/>
                <a:gd name="T6" fmla="*/ 1 w 640"/>
                <a:gd name="T7" fmla="*/ 1 h 552"/>
                <a:gd name="T8" fmla="*/ 1 w 640"/>
                <a:gd name="T9" fmla="*/ 1 h 552"/>
                <a:gd name="T10" fmla="*/ 1 w 640"/>
                <a:gd name="T11" fmla="*/ 1 h 552"/>
                <a:gd name="T12" fmla="*/ 1 w 640"/>
                <a:gd name="T13" fmla="*/ 1 h 552"/>
                <a:gd name="T14" fmla="*/ 1 w 640"/>
                <a:gd name="T15" fmla="*/ 1 h 552"/>
                <a:gd name="T16" fmla="*/ 1 w 640"/>
                <a:gd name="T17" fmla="*/ 1 h 552"/>
                <a:gd name="T18" fmla="*/ 2 w 640"/>
                <a:gd name="T19" fmla="*/ 2 h 552"/>
                <a:gd name="T20" fmla="*/ 2 w 640"/>
                <a:gd name="T21" fmla="*/ 2 h 552"/>
                <a:gd name="T22" fmla="*/ 3 w 640"/>
                <a:gd name="T23" fmla="*/ 2 h 552"/>
                <a:gd name="T24" fmla="*/ 3 w 640"/>
                <a:gd name="T25" fmla="*/ 2 h 552"/>
                <a:gd name="T26" fmla="*/ 3 w 640"/>
                <a:gd name="T27" fmla="*/ 2 h 552"/>
                <a:gd name="T28" fmla="*/ 3 w 640"/>
                <a:gd name="T29" fmla="*/ 2 h 552"/>
                <a:gd name="T30" fmla="*/ 3 w 640"/>
                <a:gd name="T31" fmla="*/ 2 h 552"/>
                <a:gd name="T32" fmla="*/ 3 w 640"/>
                <a:gd name="T33" fmla="*/ 2 h 552"/>
                <a:gd name="T34" fmla="*/ 3 w 640"/>
                <a:gd name="T35" fmla="*/ 2 h 552"/>
                <a:gd name="T36" fmla="*/ 3 w 640"/>
                <a:gd name="T37" fmla="*/ 2 h 552"/>
                <a:gd name="T38" fmla="*/ 3 w 640"/>
                <a:gd name="T39" fmla="*/ 1 h 552"/>
                <a:gd name="T40" fmla="*/ 3 w 640"/>
                <a:gd name="T41" fmla="*/ 1 h 552"/>
                <a:gd name="T42" fmla="*/ 3 w 640"/>
                <a:gd name="T43" fmla="*/ 0 h 552"/>
                <a:gd name="T44" fmla="*/ 3 w 640"/>
                <a:gd name="T45" fmla="*/ 0 h 552"/>
                <a:gd name="T46" fmla="*/ 4 w 640"/>
                <a:gd name="T47" fmla="*/ 0 h 552"/>
                <a:gd name="T48" fmla="*/ 4 w 640"/>
                <a:gd name="T49" fmla="*/ 0 h 552"/>
                <a:gd name="T50" fmla="*/ 4 w 640"/>
                <a:gd name="T51" fmla="*/ 0 h 552"/>
                <a:gd name="T52" fmla="*/ 5 w 640"/>
                <a:gd name="T53" fmla="*/ 0 h 552"/>
                <a:gd name="T54" fmla="*/ 5 w 640"/>
                <a:gd name="T55" fmla="*/ 1 h 552"/>
                <a:gd name="T56" fmla="*/ 5 w 640"/>
                <a:gd name="T57" fmla="*/ 1 h 552"/>
                <a:gd name="T58" fmla="*/ 5 w 640"/>
                <a:gd name="T59" fmla="*/ 1 h 552"/>
                <a:gd name="T60" fmla="*/ 5 w 640"/>
                <a:gd name="T61" fmla="*/ 1 h 552"/>
                <a:gd name="T62" fmla="*/ 5 w 640"/>
                <a:gd name="T63" fmla="*/ 1 h 552"/>
                <a:gd name="T64" fmla="*/ 5 w 640"/>
                <a:gd name="T65" fmla="*/ 2 h 552"/>
                <a:gd name="T66" fmla="*/ 5 w 640"/>
                <a:gd name="T67" fmla="*/ 2 h 552"/>
                <a:gd name="T68" fmla="*/ 5 w 640"/>
                <a:gd name="T69" fmla="*/ 2 h 552"/>
                <a:gd name="T70" fmla="*/ 5 w 640"/>
                <a:gd name="T71" fmla="*/ 2 h 552"/>
                <a:gd name="T72" fmla="*/ 5 w 640"/>
                <a:gd name="T73" fmla="*/ 2 h 552"/>
                <a:gd name="T74" fmla="*/ 5 w 640"/>
                <a:gd name="T75" fmla="*/ 3 h 552"/>
                <a:gd name="T76" fmla="*/ 4 w 640"/>
                <a:gd name="T77" fmla="*/ 3 h 552"/>
                <a:gd name="T78" fmla="*/ 4 w 640"/>
                <a:gd name="T79" fmla="*/ 3 h 552"/>
                <a:gd name="T80" fmla="*/ 3 w 640"/>
                <a:gd name="T81" fmla="*/ 3 h 552"/>
                <a:gd name="T82" fmla="*/ 3 w 640"/>
                <a:gd name="T83" fmla="*/ 3 h 552"/>
                <a:gd name="T84" fmla="*/ 3 w 640"/>
                <a:gd name="T85" fmla="*/ 4 h 552"/>
                <a:gd name="T86" fmla="*/ 3 w 640"/>
                <a:gd name="T87" fmla="*/ 4 h 552"/>
                <a:gd name="T88" fmla="*/ 3 w 640"/>
                <a:gd name="T89" fmla="*/ 4 h 552"/>
                <a:gd name="T90" fmla="*/ 3 w 640"/>
                <a:gd name="T91" fmla="*/ 4 h 552"/>
                <a:gd name="T92" fmla="*/ 2 w 640"/>
                <a:gd name="T93" fmla="*/ 4 h 552"/>
                <a:gd name="T94" fmla="*/ 2 w 640"/>
                <a:gd name="T95" fmla="*/ 4 h 552"/>
                <a:gd name="T96" fmla="*/ 2 w 640"/>
                <a:gd name="T97" fmla="*/ 4 h 552"/>
                <a:gd name="T98" fmla="*/ 2 w 640"/>
                <a:gd name="T99" fmla="*/ 4 h 552"/>
                <a:gd name="T100" fmla="*/ 2 w 640"/>
                <a:gd name="T101" fmla="*/ 4 h 552"/>
                <a:gd name="T102" fmla="*/ 1 w 640"/>
                <a:gd name="T103" fmla="*/ 4 h 552"/>
                <a:gd name="T104" fmla="*/ 1 w 640"/>
                <a:gd name="T105" fmla="*/ 4 h 552"/>
                <a:gd name="T106" fmla="*/ 1 w 640"/>
                <a:gd name="T107" fmla="*/ 4 h 552"/>
                <a:gd name="T108" fmla="*/ 0 w 640"/>
                <a:gd name="T109" fmla="*/ 4 h 552"/>
                <a:gd name="T110" fmla="*/ 0 w 640"/>
                <a:gd name="T111" fmla="*/ 4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552"/>
                <a:gd name="T170" fmla="*/ 640 w 640"/>
                <a:gd name="T171" fmla="*/ 552 h 5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4" name="Freeform 279">
              <a:extLst>
                <a:ext uri="{FF2B5EF4-FFF2-40B4-BE49-F238E27FC236}">
                  <a16:creationId xmlns:a16="http://schemas.microsoft.com/office/drawing/2014/main" id="{583C4A3B-8637-46B4-823F-7FA7E9F26CE4}"/>
                </a:ext>
              </a:extLst>
            </p:cNvPr>
            <p:cNvSpPr>
              <a:spLocks noChangeAspect="1"/>
            </p:cNvSpPr>
            <p:nvPr/>
          </p:nvSpPr>
          <p:spPr bwMode="gray">
            <a:xfrm>
              <a:off x="3161" y="2135"/>
              <a:ext cx="85" cy="81"/>
            </a:xfrm>
            <a:custGeom>
              <a:avLst/>
              <a:gdLst>
                <a:gd name="T0" fmla="*/ 2 w 428"/>
                <a:gd name="T1" fmla="*/ 0 h 405"/>
                <a:gd name="T2" fmla="*/ 2 w 428"/>
                <a:gd name="T3" fmla="*/ 1 h 405"/>
                <a:gd name="T4" fmla="*/ 2 w 428"/>
                <a:gd name="T5" fmla="*/ 1 h 405"/>
                <a:gd name="T6" fmla="*/ 1 w 428"/>
                <a:gd name="T7" fmla="*/ 1 h 405"/>
                <a:gd name="T8" fmla="*/ 1 w 428"/>
                <a:gd name="T9" fmla="*/ 1 h 405"/>
                <a:gd name="T10" fmla="*/ 1 w 428"/>
                <a:gd name="T11" fmla="*/ 1 h 405"/>
                <a:gd name="T12" fmla="*/ 1 w 428"/>
                <a:gd name="T13" fmla="*/ 1 h 405"/>
                <a:gd name="T14" fmla="*/ 1 w 428"/>
                <a:gd name="T15" fmla="*/ 1 h 405"/>
                <a:gd name="T16" fmla="*/ 1 w 428"/>
                <a:gd name="T17" fmla="*/ 1 h 405"/>
                <a:gd name="T18" fmla="*/ 1 w 428"/>
                <a:gd name="T19" fmla="*/ 1 h 405"/>
                <a:gd name="T20" fmla="*/ 1 w 428"/>
                <a:gd name="T21" fmla="*/ 1 h 405"/>
                <a:gd name="T22" fmla="*/ 1 w 428"/>
                <a:gd name="T23" fmla="*/ 1 h 405"/>
                <a:gd name="T24" fmla="*/ 1 w 428"/>
                <a:gd name="T25" fmla="*/ 1 h 405"/>
                <a:gd name="T26" fmla="*/ 1 w 428"/>
                <a:gd name="T27" fmla="*/ 1 h 405"/>
                <a:gd name="T28" fmla="*/ 1 w 428"/>
                <a:gd name="T29" fmla="*/ 1 h 405"/>
                <a:gd name="T30" fmla="*/ 1 w 428"/>
                <a:gd name="T31" fmla="*/ 1 h 405"/>
                <a:gd name="T32" fmla="*/ 1 w 428"/>
                <a:gd name="T33" fmla="*/ 1 h 405"/>
                <a:gd name="T34" fmla="*/ 1 w 428"/>
                <a:gd name="T35" fmla="*/ 1 h 405"/>
                <a:gd name="T36" fmla="*/ 1 w 428"/>
                <a:gd name="T37" fmla="*/ 1 h 405"/>
                <a:gd name="T38" fmla="*/ 0 w 428"/>
                <a:gd name="T39" fmla="*/ 1 h 405"/>
                <a:gd name="T40" fmla="*/ 0 w 428"/>
                <a:gd name="T41" fmla="*/ 1 h 405"/>
                <a:gd name="T42" fmla="*/ 0 w 428"/>
                <a:gd name="T43" fmla="*/ 1 h 405"/>
                <a:gd name="T44" fmla="*/ 0 w 428"/>
                <a:gd name="T45" fmla="*/ 1 h 405"/>
                <a:gd name="T46" fmla="*/ 0 w 428"/>
                <a:gd name="T47" fmla="*/ 1 h 405"/>
                <a:gd name="T48" fmla="*/ 0 w 428"/>
                <a:gd name="T49" fmla="*/ 1 h 405"/>
                <a:gd name="T50" fmla="*/ 0 w 428"/>
                <a:gd name="T51" fmla="*/ 2 h 405"/>
                <a:gd name="T52" fmla="*/ 1 w 428"/>
                <a:gd name="T53" fmla="*/ 2 h 405"/>
                <a:gd name="T54" fmla="*/ 1 w 428"/>
                <a:gd name="T55" fmla="*/ 2 h 405"/>
                <a:gd name="T56" fmla="*/ 1 w 428"/>
                <a:gd name="T57" fmla="*/ 2 h 405"/>
                <a:gd name="T58" fmla="*/ 1 w 428"/>
                <a:gd name="T59" fmla="*/ 2 h 405"/>
                <a:gd name="T60" fmla="*/ 1 w 428"/>
                <a:gd name="T61" fmla="*/ 3 h 405"/>
                <a:gd name="T62" fmla="*/ 1 w 428"/>
                <a:gd name="T63" fmla="*/ 3 h 405"/>
                <a:gd name="T64" fmla="*/ 2 w 428"/>
                <a:gd name="T65" fmla="*/ 3 h 405"/>
                <a:gd name="T66" fmla="*/ 2 w 428"/>
                <a:gd name="T67" fmla="*/ 3 h 405"/>
                <a:gd name="T68" fmla="*/ 2 w 428"/>
                <a:gd name="T69" fmla="*/ 3 h 405"/>
                <a:gd name="T70" fmla="*/ 2 w 428"/>
                <a:gd name="T71" fmla="*/ 3 h 405"/>
                <a:gd name="T72" fmla="*/ 2 w 428"/>
                <a:gd name="T73" fmla="*/ 3 h 405"/>
                <a:gd name="T74" fmla="*/ 3 w 428"/>
                <a:gd name="T75" fmla="*/ 3 h 405"/>
                <a:gd name="T76" fmla="*/ 3 w 428"/>
                <a:gd name="T77" fmla="*/ 3 h 405"/>
                <a:gd name="T78" fmla="*/ 3 w 428"/>
                <a:gd name="T79" fmla="*/ 3 h 405"/>
                <a:gd name="T80" fmla="*/ 3 w 428"/>
                <a:gd name="T81" fmla="*/ 3 h 405"/>
                <a:gd name="T82" fmla="*/ 3 w 428"/>
                <a:gd name="T83" fmla="*/ 3 h 405"/>
                <a:gd name="T84" fmla="*/ 3 w 428"/>
                <a:gd name="T85" fmla="*/ 3 h 405"/>
                <a:gd name="T86" fmla="*/ 3 w 428"/>
                <a:gd name="T87" fmla="*/ 2 h 405"/>
                <a:gd name="T88" fmla="*/ 3 w 428"/>
                <a:gd name="T89" fmla="*/ 2 h 405"/>
                <a:gd name="T90" fmla="*/ 3 w 428"/>
                <a:gd name="T91" fmla="*/ 1 h 405"/>
                <a:gd name="T92" fmla="*/ 3 w 428"/>
                <a:gd name="T93" fmla="*/ 1 h 405"/>
                <a:gd name="T94" fmla="*/ 3 w 428"/>
                <a:gd name="T95" fmla="*/ 1 h 405"/>
                <a:gd name="T96" fmla="*/ 3 w 428"/>
                <a:gd name="T97" fmla="*/ 1 h 405"/>
                <a:gd name="T98" fmla="*/ 3 w 428"/>
                <a:gd name="T99" fmla="*/ 0 h 405"/>
                <a:gd name="T100" fmla="*/ 3 w 428"/>
                <a:gd name="T101" fmla="*/ 0 h 405"/>
                <a:gd name="T102" fmla="*/ 3 w 428"/>
                <a:gd name="T103" fmla="*/ 0 h 405"/>
                <a:gd name="T104" fmla="*/ 2 w 428"/>
                <a:gd name="T105" fmla="*/ 0 h 405"/>
                <a:gd name="T106" fmla="*/ 2 w 428"/>
                <a:gd name="T107" fmla="*/ 0 h 405"/>
                <a:gd name="T108" fmla="*/ 2 w 428"/>
                <a:gd name="T109" fmla="*/ 0 h 405"/>
                <a:gd name="T110" fmla="*/ 2 w 428"/>
                <a:gd name="T111" fmla="*/ 0 h 405"/>
                <a:gd name="T112" fmla="*/ 2 w 428"/>
                <a:gd name="T113" fmla="*/ 0 h 405"/>
                <a:gd name="T114" fmla="*/ 2 w 428"/>
                <a:gd name="T115" fmla="*/ 0 h 405"/>
                <a:gd name="T116" fmla="*/ 2 w 428"/>
                <a:gd name="T117" fmla="*/ 0 h 405"/>
                <a:gd name="T118" fmla="*/ 2 w 428"/>
                <a:gd name="T119" fmla="*/ 0 h 405"/>
                <a:gd name="T120" fmla="*/ 2 w 428"/>
                <a:gd name="T121" fmla="*/ 0 h 405"/>
                <a:gd name="T122" fmla="*/ 2 w 428"/>
                <a:gd name="T123" fmla="*/ 0 h 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8"/>
                <a:gd name="T187" fmla="*/ 0 h 405"/>
                <a:gd name="T188" fmla="*/ 428 w 428"/>
                <a:gd name="T189" fmla="*/ 405 h 4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5" name="Freeform 280">
              <a:extLst>
                <a:ext uri="{FF2B5EF4-FFF2-40B4-BE49-F238E27FC236}">
                  <a16:creationId xmlns:a16="http://schemas.microsoft.com/office/drawing/2014/main" id="{8FF8C525-1F48-4228-B17D-D853890738E5}"/>
                </a:ext>
              </a:extLst>
            </p:cNvPr>
            <p:cNvSpPr>
              <a:spLocks noChangeAspect="1"/>
            </p:cNvSpPr>
            <p:nvPr/>
          </p:nvSpPr>
          <p:spPr bwMode="gray">
            <a:xfrm>
              <a:off x="3012" y="2149"/>
              <a:ext cx="147" cy="145"/>
            </a:xfrm>
            <a:custGeom>
              <a:avLst/>
              <a:gdLst>
                <a:gd name="T0" fmla="*/ 2 w 734"/>
                <a:gd name="T1" fmla="*/ 0 h 722"/>
                <a:gd name="T2" fmla="*/ 1 w 734"/>
                <a:gd name="T3" fmla="*/ 0 h 722"/>
                <a:gd name="T4" fmla="*/ 1 w 734"/>
                <a:gd name="T5" fmla="*/ 0 h 722"/>
                <a:gd name="T6" fmla="*/ 0 w 734"/>
                <a:gd name="T7" fmla="*/ 0 h 722"/>
                <a:gd name="T8" fmla="*/ 0 w 734"/>
                <a:gd name="T9" fmla="*/ 0 h 722"/>
                <a:gd name="T10" fmla="*/ 0 w 734"/>
                <a:gd name="T11" fmla="*/ 0 h 722"/>
                <a:gd name="T12" fmla="*/ 0 w 734"/>
                <a:gd name="T13" fmla="*/ 1 h 722"/>
                <a:gd name="T14" fmla="*/ 0 w 734"/>
                <a:gd name="T15" fmla="*/ 1 h 722"/>
                <a:gd name="T16" fmla="*/ 0 w 734"/>
                <a:gd name="T17" fmla="*/ 1 h 722"/>
                <a:gd name="T18" fmla="*/ 0 w 734"/>
                <a:gd name="T19" fmla="*/ 1 h 722"/>
                <a:gd name="T20" fmla="*/ 0 w 734"/>
                <a:gd name="T21" fmla="*/ 1 h 722"/>
                <a:gd name="T22" fmla="*/ 1 w 734"/>
                <a:gd name="T23" fmla="*/ 2 h 722"/>
                <a:gd name="T24" fmla="*/ 1 w 734"/>
                <a:gd name="T25" fmla="*/ 2 h 722"/>
                <a:gd name="T26" fmla="*/ 1 w 734"/>
                <a:gd name="T27" fmla="*/ 2 h 722"/>
                <a:gd name="T28" fmla="*/ 1 w 734"/>
                <a:gd name="T29" fmla="*/ 3 h 722"/>
                <a:gd name="T30" fmla="*/ 1 w 734"/>
                <a:gd name="T31" fmla="*/ 3 h 722"/>
                <a:gd name="T32" fmla="*/ 1 w 734"/>
                <a:gd name="T33" fmla="*/ 3 h 722"/>
                <a:gd name="T34" fmla="*/ 1 w 734"/>
                <a:gd name="T35" fmla="*/ 4 h 722"/>
                <a:gd name="T36" fmla="*/ 1 w 734"/>
                <a:gd name="T37" fmla="*/ 4 h 722"/>
                <a:gd name="T38" fmla="*/ 1 w 734"/>
                <a:gd name="T39" fmla="*/ 4 h 722"/>
                <a:gd name="T40" fmla="*/ 2 w 734"/>
                <a:gd name="T41" fmla="*/ 5 h 722"/>
                <a:gd name="T42" fmla="*/ 2 w 734"/>
                <a:gd name="T43" fmla="*/ 5 h 722"/>
                <a:gd name="T44" fmla="*/ 2 w 734"/>
                <a:gd name="T45" fmla="*/ 6 h 722"/>
                <a:gd name="T46" fmla="*/ 2 w 734"/>
                <a:gd name="T47" fmla="*/ 6 h 722"/>
                <a:gd name="T48" fmla="*/ 2 w 734"/>
                <a:gd name="T49" fmla="*/ 6 h 722"/>
                <a:gd name="T50" fmla="*/ 3 w 734"/>
                <a:gd name="T51" fmla="*/ 6 h 722"/>
                <a:gd name="T52" fmla="*/ 3 w 734"/>
                <a:gd name="T53" fmla="*/ 6 h 722"/>
                <a:gd name="T54" fmla="*/ 3 w 734"/>
                <a:gd name="T55" fmla="*/ 6 h 722"/>
                <a:gd name="T56" fmla="*/ 3 w 734"/>
                <a:gd name="T57" fmla="*/ 6 h 722"/>
                <a:gd name="T58" fmla="*/ 4 w 734"/>
                <a:gd name="T59" fmla="*/ 5 h 722"/>
                <a:gd name="T60" fmla="*/ 4 w 734"/>
                <a:gd name="T61" fmla="*/ 4 h 722"/>
                <a:gd name="T62" fmla="*/ 4 w 734"/>
                <a:gd name="T63" fmla="*/ 2 h 722"/>
                <a:gd name="T64" fmla="*/ 4 w 734"/>
                <a:gd name="T65" fmla="*/ 2 h 722"/>
                <a:gd name="T66" fmla="*/ 4 w 734"/>
                <a:gd name="T67" fmla="*/ 1 h 722"/>
                <a:gd name="T68" fmla="*/ 5 w 734"/>
                <a:gd name="T69" fmla="*/ 1 h 722"/>
                <a:gd name="T70" fmla="*/ 5 w 734"/>
                <a:gd name="T71" fmla="*/ 1 h 722"/>
                <a:gd name="T72" fmla="*/ 5 w 734"/>
                <a:gd name="T73" fmla="*/ 1 h 722"/>
                <a:gd name="T74" fmla="*/ 6 w 734"/>
                <a:gd name="T75" fmla="*/ 0 h 722"/>
                <a:gd name="T76" fmla="*/ 6 w 734"/>
                <a:gd name="T77" fmla="*/ 0 h 722"/>
                <a:gd name="T78" fmla="*/ 6 w 734"/>
                <a:gd name="T79" fmla="*/ 0 h 722"/>
                <a:gd name="T80" fmla="*/ 5 w 734"/>
                <a:gd name="T81" fmla="*/ 0 h 722"/>
                <a:gd name="T82" fmla="*/ 4 w 734"/>
                <a:gd name="T83" fmla="*/ 1 h 722"/>
                <a:gd name="T84" fmla="*/ 4 w 734"/>
                <a:gd name="T85" fmla="*/ 1 h 722"/>
                <a:gd name="T86" fmla="*/ 4 w 734"/>
                <a:gd name="T87" fmla="*/ 0 h 722"/>
                <a:gd name="T88" fmla="*/ 3 w 734"/>
                <a:gd name="T89" fmla="*/ 0 h 722"/>
                <a:gd name="T90" fmla="*/ 3 w 734"/>
                <a:gd name="T91" fmla="*/ 0 h 7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722"/>
                <a:gd name="T140" fmla="*/ 734 w 734"/>
                <a:gd name="T141" fmla="*/ 722 h 7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6" name="Freeform 281">
              <a:extLst>
                <a:ext uri="{FF2B5EF4-FFF2-40B4-BE49-F238E27FC236}">
                  <a16:creationId xmlns:a16="http://schemas.microsoft.com/office/drawing/2014/main" id="{E03C0FDF-844E-4F17-A984-C5B045C2C8FB}"/>
                </a:ext>
              </a:extLst>
            </p:cNvPr>
            <p:cNvSpPr>
              <a:spLocks noChangeAspect="1"/>
            </p:cNvSpPr>
            <p:nvPr/>
          </p:nvSpPr>
          <p:spPr bwMode="gray">
            <a:xfrm>
              <a:off x="3214" y="2078"/>
              <a:ext cx="117" cy="187"/>
            </a:xfrm>
            <a:custGeom>
              <a:avLst/>
              <a:gdLst>
                <a:gd name="T0" fmla="*/ 5 w 586"/>
                <a:gd name="T1" fmla="*/ 0 h 937"/>
                <a:gd name="T2" fmla="*/ 5 w 586"/>
                <a:gd name="T3" fmla="*/ 0 h 937"/>
                <a:gd name="T4" fmla="*/ 5 w 586"/>
                <a:gd name="T5" fmla="*/ 1 h 937"/>
                <a:gd name="T6" fmla="*/ 5 w 586"/>
                <a:gd name="T7" fmla="*/ 1 h 937"/>
                <a:gd name="T8" fmla="*/ 5 w 586"/>
                <a:gd name="T9" fmla="*/ 2 h 937"/>
                <a:gd name="T10" fmla="*/ 5 w 586"/>
                <a:gd name="T11" fmla="*/ 2 h 937"/>
                <a:gd name="T12" fmla="*/ 5 w 586"/>
                <a:gd name="T13" fmla="*/ 2 h 937"/>
                <a:gd name="T14" fmla="*/ 5 w 586"/>
                <a:gd name="T15" fmla="*/ 2 h 937"/>
                <a:gd name="T16" fmla="*/ 4 w 586"/>
                <a:gd name="T17" fmla="*/ 3 h 937"/>
                <a:gd name="T18" fmla="*/ 4 w 586"/>
                <a:gd name="T19" fmla="*/ 3 h 937"/>
                <a:gd name="T20" fmla="*/ 4 w 586"/>
                <a:gd name="T21" fmla="*/ 3 h 937"/>
                <a:gd name="T22" fmla="*/ 3 w 586"/>
                <a:gd name="T23" fmla="*/ 3 h 937"/>
                <a:gd name="T24" fmla="*/ 3 w 586"/>
                <a:gd name="T25" fmla="*/ 4 h 937"/>
                <a:gd name="T26" fmla="*/ 3 w 586"/>
                <a:gd name="T27" fmla="*/ 4 h 937"/>
                <a:gd name="T28" fmla="*/ 2 w 586"/>
                <a:gd name="T29" fmla="*/ 4 h 937"/>
                <a:gd name="T30" fmla="*/ 2 w 586"/>
                <a:gd name="T31" fmla="*/ 5 h 937"/>
                <a:gd name="T32" fmla="*/ 2 w 586"/>
                <a:gd name="T33" fmla="*/ 5 h 937"/>
                <a:gd name="T34" fmla="*/ 2 w 586"/>
                <a:gd name="T35" fmla="*/ 5 h 937"/>
                <a:gd name="T36" fmla="*/ 2 w 586"/>
                <a:gd name="T37" fmla="*/ 6 h 937"/>
                <a:gd name="T38" fmla="*/ 2 w 586"/>
                <a:gd name="T39" fmla="*/ 6 h 937"/>
                <a:gd name="T40" fmla="*/ 2 w 586"/>
                <a:gd name="T41" fmla="*/ 6 h 937"/>
                <a:gd name="T42" fmla="*/ 2 w 586"/>
                <a:gd name="T43" fmla="*/ 7 h 937"/>
                <a:gd name="T44" fmla="*/ 1 w 586"/>
                <a:gd name="T45" fmla="*/ 7 h 937"/>
                <a:gd name="T46" fmla="*/ 1 w 586"/>
                <a:gd name="T47" fmla="*/ 7 h 937"/>
                <a:gd name="T48" fmla="*/ 1 w 586"/>
                <a:gd name="T49" fmla="*/ 7 h 937"/>
                <a:gd name="T50" fmla="*/ 1 w 586"/>
                <a:gd name="T51" fmla="*/ 7 h 937"/>
                <a:gd name="T52" fmla="*/ 1 w 586"/>
                <a:gd name="T53" fmla="*/ 6 h 937"/>
                <a:gd name="T54" fmla="*/ 1 w 586"/>
                <a:gd name="T55" fmla="*/ 5 h 937"/>
                <a:gd name="T56" fmla="*/ 1 w 586"/>
                <a:gd name="T57" fmla="*/ 5 h 937"/>
                <a:gd name="T58" fmla="*/ 1 w 586"/>
                <a:gd name="T59" fmla="*/ 4 h 937"/>
                <a:gd name="T60" fmla="*/ 1 w 586"/>
                <a:gd name="T61" fmla="*/ 4 h 937"/>
                <a:gd name="T62" fmla="*/ 1 w 586"/>
                <a:gd name="T63" fmla="*/ 3 h 937"/>
                <a:gd name="T64" fmla="*/ 1 w 586"/>
                <a:gd name="T65" fmla="*/ 3 h 937"/>
                <a:gd name="T66" fmla="*/ 0 w 586"/>
                <a:gd name="T67" fmla="*/ 2 h 937"/>
                <a:gd name="T68" fmla="*/ 0 w 586"/>
                <a:gd name="T69" fmla="*/ 2 h 937"/>
                <a:gd name="T70" fmla="*/ 1 w 586"/>
                <a:gd name="T71" fmla="*/ 2 h 937"/>
                <a:gd name="T72" fmla="*/ 2 w 586"/>
                <a:gd name="T73" fmla="*/ 2 h 937"/>
                <a:gd name="T74" fmla="*/ 2 w 586"/>
                <a:gd name="T75" fmla="*/ 2 h 937"/>
                <a:gd name="T76" fmla="*/ 2 w 586"/>
                <a:gd name="T77" fmla="*/ 2 h 937"/>
                <a:gd name="T78" fmla="*/ 2 w 586"/>
                <a:gd name="T79" fmla="*/ 2 h 937"/>
                <a:gd name="T80" fmla="*/ 2 w 586"/>
                <a:gd name="T81" fmla="*/ 3 h 937"/>
                <a:gd name="T82" fmla="*/ 2 w 586"/>
                <a:gd name="T83" fmla="*/ 3 h 937"/>
                <a:gd name="T84" fmla="*/ 2 w 586"/>
                <a:gd name="T85" fmla="*/ 3 h 937"/>
                <a:gd name="T86" fmla="*/ 2 w 586"/>
                <a:gd name="T87" fmla="*/ 3 h 937"/>
                <a:gd name="T88" fmla="*/ 2 w 586"/>
                <a:gd name="T89" fmla="*/ 3 h 937"/>
                <a:gd name="T90" fmla="*/ 2 w 586"/>
                <a:gd name="T91" fmla="*/ 3 h 937"/>
                <a:gd name="T92" fmla="*/ 3 w 586"/>
                <a:gd name="T93" fmla="*/ 2 h 937"/>
                <a:gd name="T94" fmla="*/ 3 w 586"/>
                <a:gd name="T95" fmla="*/ 2 h 937"/>
                <a:gd name="T96" fmla="*/ 2 w 586"/>
                <a:gd name="T97" fmla="*/ 2 h 937"/>
                <a:gd name="T98" fmla="*/ 2 w 586"/>
                <a:gd name="T99" fmla="*/ 1 h 937"/>
                <a:gd name="T100" fmla="*/ 2 w 586"/>
                <a:gd name="T101" fmla="*/ 1 h 937"/>
                <a:gd name="T102" fmla="*/ 2 w 586"/>
                <a:gd name="T103" fmla="*/ 1 h 937"/>
                <a:gd name="T104" fmla="*/ 3 w 586"/>
                <a:gd name="T105" fmla="*/ 0 h 937"/>
                <a:gd name="T106" fmla="*/ 3 w 586"/>
                <a:gd name="T107" fmla="*/ 1 h 937"/>
                <a:gd name="T108" fmla="*/ 3 w 586"/>
                <a:gd name="T109" fmla="*/ 0 h 937"/>
                <a:gd name="T110" fmla="*/ 3 w 586"/>
                <a:gd name="T111" fmla="*/ 0 h 937"/>
                <a:gd name="T112" fmla="*/ 4 w 586"/>
                <a:gd name="T113" fmla="*/ 0 h 937"/>
                <a:gd name="T114" fmla="*/ 4 w 586"/>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6"/>
                <a:gd name="T175" fmla="*/ 0 h 937"/>
                <a:gd name="T176" fmla="*/ 586 w 586"/>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7" name="Freeform 282">
              <a:extLst>
                <a:ext uri="{FF2B5EF4-FFF2-40B4-BE49-F238E27FC236}">
                  <a16:creationId xmlns:a16="http://schemas.microsoft.com/office/drawing/2014/main" id="{CCB3803B-D757-4DD5-B206-2D980894BEA5}"/>
                </a:ext>
              </a:extLst>
            </p:cNvPr>
            <p:cNvSpPr>
              <a:spLocks noChangeAspect="1"/>
            </p:cNvSpPr>
            <p:nvPr/>
          </p:nvSpPr>
          <p:spPr bwMode="gray">
            <a:xfrm>
              <a:off x="3102" y="2159"/>
              <a:ext cx="104" cy="107"/>
            </a:xfrm>
            <a:custGeom>
              <a:avLst/>
              <a:gdLst>
                <a:gd name="T0" fmla="*/ 0 w 518"/>
                <a:gd name="T1" fmla="*/ 3 h 534"/>
                <a:gd name="T2" fmla="*/ 0 w 518"/>
                <a:gd name="T3" fmla="*/ 2 h 534"/>
                <a:gd name="T4" fmla="*/ 0 w 518"/>
                <a:gd name="T5" fmla="*/ 2 h 534"/>
                <a:gd name="T6" fmla="*/ 0 w 518"/>
                <a:gd name="T7" fmla="*/ 1 h 534"/>
                <a:gd name="T8" fmla="*/ 0 w 518"/>
                <a:gd name="T9" fmla="*/ 0 h 534"/>
                <a:gd name="T10" fmla="*/ 1 w 518"/>
                <a:gd name="T11" fmla="*/ 0 h 534"/>
                <a:gd name="T12" fmla="*/ 1 w 518"/>
                <a:gd name="T13" fmla="*/ 0 h 534"/>
                <a:gd name="T14" fmla="*/ 2 w 518"/>
                <a:gd name="T15" fmla="*/ 0 h 534"/>
                <a:gd name="T16" fmla="*/ 2 w 518"/>
                <a:gd name="T17" fmla="*/ 0 h 534"/>
                <a:gd name="T18" fmla="*/ 2 w 518"/>
                <a:gd name="T19" fmla="*/ 0 h 534"/>
                <a:gd name="T20" fmla="*/ 2 w 518"/>
                <a:gd name="T21" fmla="*/ 0 h 534"/>
                <a:gd name="T22" fmla="*/ 2 w 518"/>
                <a:gd name="T23" fmla="*/ 0 h 534"/>
                <a:gd name="T24" fmla="*/ 2 w 518"/>
                <a:gd name="T25" fmla="*/ 0 h 534"/>
                <a:gd name="T26" fmla="*/ 2 w 518"/>
                <a:gd name="T27" fmla="*/ 0 h 534"/>
                <a:gd name="T28" fmla="*/ 3 w 518"/>
                <a:gd name="T29" fmla="*/ 0 h 534"/>
                <a:gd name="T30" fmla="*/ 3 w 518"/>
                <a:gd name="T31" fmla="*/ 1 h 534"/>
                <a:gd name="T32" fmla="*/ 3 w 518"/>
                <a:gd name="T33" fmla="*/ 1 h 534"/>
                <a:gd name="T34" fmla="*/ 3 w 518"/>
                <a:gd name="T35" fmla="*/ 1 h 534"/>
                <a:gd name="T36" fmla="*/ 3 w 518"/>
                <a:gd name="T37" fmla="*/ 1 h 534"/>
                <a:gd name="T38" fmla="*/ 3 w 518"/>
                <a:gd name="T39" fmla="*/ 2 h 534"/>
                <a:gd name="T40" fmla="*/ 4 w 518"/>
                <a:gd name="T41" fmla="*/ 2 h 534"/>
                <a:gd name="T42" fmla="*/ 4 w 518"/>
                <a:gd name="T43" fmla="*/ 2 h 534"/>
                <a:gd name="T44" fmla="*/ 4 w 518"/>
                <a:gd name="T45" fmla="*/ 2 h 534"/>
                <a:gd name="T46" fmla="*/ 4 w 518"/>
                <a:gd name="T47" fmla="*/ 2 h 534"/>
                <a:gd name="T48" fmla="*/ 4 w 518"/>
                <a:gd name="T49" fmla="*/ 2 h 534"/>
                <a:gd name="T50" fmla="*/ 4 w 518"/>
                <a:gd name="T51" fmla="*/ 2 h 534"/>
                <a:gd name="T52" fmla="*/ 3 w 518"/>
                <a:gd name="T53" fmla="*/ 3 h 534"/>
                <a:gd name="T54" fmla="*/ 3 w 518"/>
                <a:gd name="T55" fmla="*/ 3 h 534"/>
                <a:gd name="T56" fmla="*/ 3 w 518"/>
                <a:gd name="T57" fmla="*/ 3 h 534"/>
                <a:gd name="T58" fmla="*/ 3 w 518"/>
                <a:gd name="T59" fmla="*/ 4 h 534"/>
                <a:gd name="T60" fmla="*/ 2 w 518"/>
                <a:gd name="T61" fmla="*/ 4 h 534"/>
                <a:gd name="T62" fmla="*/ 2 w 518"/>
                <a:gd name="T63" fmla="*/ 4 h 534"/>
                <a:gd name="T64" fmla="*/ 2 w 518"/>
                <a:gd name="T65" fmla="*/ 4 h 534"/>
                <a:gd name="T66" fmla="*/ 2 w 518"/>
                <a:gd name="T67" fmla="*/ 4 h 534"/>
                <a:gd name="T68" fmla="*/ 1 w 518"/>
                <a:gd name="T69" fmla="*/ 4 h 534"/>
                <a:gd name="T70" fmla="*/ 1 w 518"/>
                <a:gd name="T71" fmla="*/ 4 h 534"/>
                <a:gd name="T72" fmla="*/ 1 w 518"/>
                <a:gd name="T73" fmla="*/ 4 h 534"/>
                <a:gd name="T74" fmla="*/ 1 w 518"/>
                <a:gd name="T75" fmla="*/ 4 h 534"/>
                <a:gd name="T76" fmla="*/ 1 w 518"/>
                <a:gd name="T77" fmla="*/ 4 h 534"/>
                <a:gd name="T78" fmla="*/ 0 w 518"/>
                <a:gd name="T79" fmla="*/ 4 h 534"/>
                <a:gd name="T80" fmla="*/ 0 w 518"/>
                <a:gd name="T81" fmla="*/ 4 h 534"/>
                <a:gd name="T82" fmla="*/ 0 w 518"/>
                <a:gd name="T83" fmla="*/ 4 h 534"/>
                <a:gd name="T84" fmla="*/ 0 w 518"/>
                <a:gd name="T85" fmla="*/ 4 h 534"/>
                <a:gd name="T86" fmla="*/ 0 w 518"/>
                <a:gd name="T87" fmla="*/ 3 h 534"/>
                <a:gd name="T88" fmla="*/ 0 w 518"/>
                <a:gd name="T89" fmla="*/ 3 h 534"/>
                <a:gd name="T90" fmla="*/ 0 w 518"/>
                <a:gd name="T91" fmla="*/ 3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8"/>
                <a:gd name="T139" fmla="*/ 0 h 534"/>
                <a:gd name="T140" fmla="*/ 518 w 51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8" name="Freeform 283">
              <a:extLst>
                <a:ext uri="{FF2B5EF4-FFF2-40B4-BE49-F238E27FC236}">
                  <a16:creationId xmlns:a16="http://schemas.microsoft.com/office/drawing/2014/main" id="{F63E12D1-8B28-4FA8-AA2C-995E74046DDD}"/>
                </a:ext>
              </a:extLst>
            </p:cNvPr>
            <p:cNvSpPr>
              <a:spLocks noChangeAspect="1"/>
            </p:cNvSpPr>
            <p:nvPr/>
          </p:nvSpPr>
          <p:spPr bwMode="gray">
            <a:xfrm>
              <a:off x="2720" y="1823"/>
              <a:ext cx="81" cy="61"/>
            </a:xfrm>
            <a:custGeom>
              <a:avLst/>
              <a:gdLst>
                <a:gd name="T0" fmla="*/ 1 w 404"/>
                <a:gd name="T1" fmla="*/ 0 h 307"/>
                <a:gd name="T2" fmla="*/ 1 w 404"/>
                <a:gd name="T3" fmla="*/ 0 h 307"/>
                <a:gd name="T4" fmla="*/ 1 w 404"/>
                <a:gd name="T5" fmla="*/ 0 h 307"/>
                <a:gd name="T6" fmla="*/ 1 w 404"/>
                <a:gd name="T7" fmla="*/ 0 h 307"/>
                <a:gd name="T8" fmla="*/ 1 w 404"/>
                <a:gd name="T9" fmla="*/ 0 h 307"/>
                <a:gd name="T10" fmla="*/ 1 w 404"/>
                <a:gd name="T11" fmla="*/ 0 h 307"/>
                <a:gd name="T12" fmla="*/ 1 w 404"/>
                <a:gd name="T13" fmla="*/ 0 h 307"/>
                <a:gd name="T14" fmla="*/ 0 w 404"/>
                <a:gd name="T15" fmla="*/ 1 h 307"/>
                <a:gd name="T16" fmla="*/ 0 w 404"/>
                <a:gd name="T17" fmla="*/ 1 h 307"/>
                <a:gd name="T18" fmla="*/ 0 w 404"/>
                <a:gd name="T19" fmla="*/ 1 h 307"/>
                <a:gd name="T20" fmla="*/ 0 w 404"/>
                <a:gd name="T21" fmla="*/ 1 h 307"/>
                <a:gd name="T22" fmla="*/ 1 w 404"/>
                <a:gd name="T23" fmla="*/ 1 h 307"/>
                <a:gd name="T24" fmla="*/ 1 w 404"/>
                <a:gd name="T25" fmla="*/ 2 h 307"/>
                <a:gd name="T26" fmla="*/ 1 w 404"/>
                <a:gd name="T27" fmla="*/ 2 h 307"/>
                <a:gd name="T28" fmla="*/ 1 w 404"/>
                <a:gd name="T29" fmla="*/ 2 h 307"/>
                <a:gd name="T30" fmla="*/ 1 w 404"/>
                <a:gd name="T31" fmla="*/ 1 h 307"/>
                <a:gd name="T32" fmla="*/ 1 w 404"/>
                <a:gd name="T33" fmla="*/ 1 h 307"/>
                <a:gd name="T34" fmla="*/ 2 w 404"/>
                <a:gd name="T35" fmla="*/ 1 h 307"/>
                <a:gd name="T36" fmla="*/ 2 w 404"/>
                <a:gd name="T37" fmla="*/ 1 h 307"/>
                <a:gd name="T38" fmla="*/ 2 w 404"/>
                <a:gd name="T39" fmla="*/ 1 h 307"/>
                <a:gd name="T40" fmla="*/ 2 w 404"/>
                <a:gd name="T41" fmla="*/ 2 h 307"/>
                <a:gd name="T42" fmla="*/ 2 w 404"/>
                <a:gd name="T43" fmla="*/ 2 h 307"/>
                <a:gd name="T44" fmla="*/ 2 w 404"/>
                <a:gd name="T45" fmla="*/ 2 h 307"/>
                <a:gd name="T46" fmla="*/ 2 w 404"/>
                <a:gd name="T47" fmla="*/ 2 h 307"/>
                <a:gd name="T48" fmla="*/ 2 w 404"/>
                <a:gd name="T49" fmla="*/ 2 h 307"/>
                <a:gd name="T50" fmla="*/ 2 w 404"/>
                <a:gd name="T51" fmla="*/ 2 h 307"/>
                <a:gd name="T52" fmla="*/ 3 w 404"/>
                <a:gd name="T53" fmla="*/ 2 h 307"/>
                <a:gd name="T54" fmla="*/ 2 w 404"/>
                <a:gd name="T55" fmla="*/ 2 h 307"/>
                <a:gd name="T56" fmla="*/ 3 w 404"/>
                <a:gd name="T57" fmla="*/ 2 h 307"/>
                <a:gd name="T58" fmla="*/ 3 w 404"/>
                <a:gd name="T59" fmla="*/ 2 h 307"/>
                <a:gd name="T60" fmla="*/ 3 w 404"/>
                <a:gd name="T61" fmla="*/ 2 h 307"/>
                <a:gd name="T62" fmla="*/ 3 w 404"/>
                <a:gd name="T63" fmla="*/ 2 h 307"/>
                <a:gd name="T64" fmla="*/ 3 w 404"/>
                <a:gd name="T65" fmla="*/ 2 h 307"/>
                <a:gd name="T66" fmla="*/ 3 w 404"/>
                <a:gd name="T67" fmla="*/ 2 h 307"/>
                <a:gd name="T68" fmla="*/ 3 w 404"/>
                <a:gd name="T69" fmla="*/ 2 h 307"/>
                <a:gd name="T70" fmla="*/ 3 w 404"/>
                <a:gd name="T71" fmla="*/ 2 h 307"/>
                <a:gd name="T72" fmla="*/ 3 w 404"/>
                <a:gd name="T73" fmla="*/ 2 h 307"/>
                <a:gd name="T74" fmla="*/ 3 w 404"/>
                <a:gd name="T75" fmla="*/ 2 h 307"/>
                <a:gd name="T76" fmla="*/ 3 w 404"/>
                <a:gd name="T77" fmla="*/ 1 h 307"/>
                <a:gd name="T78" fmla="*/ 3 w 404"/>
                <a:gd name="T79" fmla="*/ 1 h 307"/>
                <a:gd name="T80" fmla="*/ 3 w 404"/>
                <a:gd name="T81" fmla="*/ 1 h 307"/>
                <a:gd name="T82" fmla="*/ 3 w 404"/>
                <a:gd name="T83" fmla="*/ 1 h 307"/>
                <a:gd name="T84" fmla="*/ 3 w 404"/>
                <a:gd name="T85" fmla="*/ 1 h 307"/>
                <a:gd name="T86" fmla="*/ 3 w 404"/>
                <a:gd name="T87" fmla="*/ 1 h 307"/>
                <a:gd name="T88" fmla="*/ 3 w 404"/>
                <a:gd name="T89" fmla="*/ 1 h 307"/>
                <a:gd name="T90" fmla="*/ 3 w 404"/>
                <a:gd name="T91" fmla="*/ 0 h 307"/>
                <a:gd name="T92" fmla="*/ 3 w 404"/>
                <a:gd name="T93" fmla="*/ 0 h 307"/>
                <a:gd name="T94" fmla="*/ 3 w 404"/>
                <a:gd name="T95" fmla="*/ 0 h 307"/>
                <a:gd name="T96" fmla="*/ 3 w 404"/>
                <a:gd name="T97" fmla="*/ 0 h 307"/>
                <a:gd name="T98" fmla="*/ 2 w 404"/>
                <a:gd name="T99" fmla="*/ 0 h 307"/>
                <a:gd name="T100" fmla="*/ 2 w 404"/>
                <a:gd name="T101" fmla="*/ 0 h 307"/>
                <a:gd name="T102" fmla="*/ 2 w 404"/>
                <a:gd name="T103" fmla="*/ 0 h 307"/>
                <a:gd name="T104" fmla="*/ 2 w 404"/>
                <a:gd name="T105" fmla="*/ 0 h 307"/>
                <a:gd name="T106" fmla="*/ 2 w 404"/>
                <a:gd name="T107" fmla="*/ 0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4"/>
                <a:gd name="T163" fmla="*/ 0 h 307"/>
                <a:gd name="T164" fmla="*/ 404 w 404"/>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89" name="Freeform 284">
              <a:extLst>
                <a:ext uri="{FF2B5EF4-FFF2-40B4-BE49-F238E27FC236}">
                  <a16:creationId xmlns:a16="http://schemas.microsoft.com/office/drawing/2014/main" id="{A3FD4882-3F33-4519-A78D-0B756E0A8C68}"/>
                </a:ext>
              </a:extLst>
            </p:cNvPr>
            <p:cNvSpPr>
              <a:spLocks noChangeAspect="1"/>
            </p:cNvSpPr>
            <p:nvPr/>
          </p:nvSpPr>
          <p:spPr bwMode="gray">
            <a:xfrm>
              <a:off x="3043" y="1841"/>
              <a:ext cx="144" cy="91"/>
            </a:xfrm>
            <a:custGeom>
              <a:avLst/>
              <a:gdLst>
                <a:gd name="T0" fmla="*/ 3 w 718"/>
                <a:gd name="T1" fmla="*/ 0 h 451"/>
                <a:gd name="T2" fmla="*/ 3 w 718"/>
                <a:gd name="T3" fmla="*/ 0 h 451"/>
                <a:gd name="T4" fmla="*/ 3 w 718"/>
                <a:gd name="T5" fmla="*/ 0 h 451"/>
                <a:gd name="T6" fmla="*/ 3 w 718"/>
                <a:gd name="T7" fmla="*/ 0 h 451"/>
                <a:gd name="T8" fmla="*/ 3 w 718"/>
                <a:gd name="T9" fmla="*/ 1 h 451"/>
                <a:gd name="T10" fmla="*/ 3 w 718"/>
                <a:gd name="T11" fmla="*/ 1 h 451"/>
                <a:gd name="T12" fmla="*/ 3 w 718"/>
                <a:gd name="T13" fmla="*/ 1 h 451"/>
                <a:gd name="T14" fmla="*/ 2 w 718"/>
                <a:gd name="T15" fmla="*/ 1 h 451"/>
                <a:gd name="T16" fmla="*/ 2 w 718"/>
                <a:gd name="T17" fmla="*/ 1 h 451"/>
                <a:gd name="T18" fmla="*/ 2 w 718"/>
                <a:gd name="T19" fmla="*/ 1 h 451"/>
                <a:gd name="T20" fmla="*/ 2 w 718"/>
                <a:gd name="T21" fmla="*/ 1 h 451"/>
                <a:gd name="T22" fmla="*/ 2 w 718"/>
                <a:gd name="T23" fmla="*/ 1 h 451"/>
                <a:gd name="T24" fmla="*/ 2 w 718"/>
                <a:gd name="T25" fmla="*/ 1 h 451"/>
                <a:gd name="T26" fmla="*/ 2 w 718"/>
                <a:gd name="T27" fmla="*/ 1 h 451"/>
                <a:gd name="T28" fmla="*/ 1 w 718"/>
                <a:gd name="T29" fmla="*/ 1 h 451"/>
                <a:gd name="T30" fmla="*/ 1 w 718"/>
                <a:gd name="T31" fmla="*/ 1 h 451"/>
                <a:gd name="T32" fmla="*/ 1 w 718"/>
                <a:gd name="T33" fmla="*/ 2 h 451"/>
                <a:gd name="T34" fmla="*/ 1 w 718"/>
                <a:gd name="T35" fmla="*/ 1 h 451"/>
                <a:gd name="T36" fmla="*/ 1 w 718"/>
                <a:gd name="T37" fmla="*/ 1 h 451"/>
                <a:gd name="T38" fmla="*/ 1 w 718"/>
                <a:gd name="T39" fmla="*/ 2 h 451"/>
                <a:gd name="T40" fmla="*/ 1 w 718"/>
                <a:gd name="T41" fmla="*/ 2 h 451"/>
                <a:gd name="T42" fmla="*/ 0 w 718"/>
                <a:gd name="T43" fmla="*/ 2 h 451"/>
                <a:gd name="T44" fmla="*/ 0 w 718"/>
                <a:gd name="T45" fmla="*/ 2 h 451"/>
                <a:gd name="T46" fmla="*/ 0 w 718"/>
                <a:gd name="T47" fmla="*/ 2 h 451"/>
                <a:gd name="T48" fmla="*/ 0 w 718"/>
                <a:gd name="T49" fmla="*/ 3 h 451"/>
                <a:gd name="T50" fmla="*/ 0 w 718"/>
                <a:gd name="T51" fmla="*/ 3 h 451"/>
                <a:gd name="T52" fmla="*/ 0 w 718"/>
                <a:gd name="T53" fmla="*/ 4 h 451"/>
                <a:gd name="T54" fmla="*/ 1 w 718"/>
                <a:gd name="T55" fmla="*/ 4 h 451"/>
                <a:gd name="T56" fmla="*/ 1 w 718"/>
                <a:gd name="T57" fmla="*/ 3 h 451"/>
                <a:gd name="T58" fmla="*/ 2 w 718"/>
                <a:gd name="T59" fmla="*/ 3 h 451"/>
                <a:gd name="T60" fmla="*/ 2 w 718"/>
                <a:gd name="T61" fmla="*/ 3 h 451"/>
                <a:gd name="T62" fmla="*/ 2 w 718"/>
                <a:gd name="T63" fmla="*/ 3 h 451"/>
                <a:gd name="T64" fmla="*/ 2 w 718"/>
                <a:gd name="T65" fmla="*/ 3 h 451"/>
                <a:gd name="T66" fmla="*/ 2 w 718"/>
                <a:gd name="T67" fmla="*/ 3 h 451"/>
                <a:gd name="T68" fmla="*/ 3 w 718"/>
                <a:gd name="T69" fmla="*/ 3 h 451"/>
                <a:gd name="T70" fmla="*/ 3 w 718"/>
                <a:gd name="T71" fmla="*/ 3 h 451"/>
                <a:gd name="T72" fmla="*/ 4 w 718"/>
                <a:gd name="T73" fmla="*/ 3 h 451"/>
                <a:gd name="T74" fmla="*/ 4 w 718"/>
                <a:gd name="T75" fmla="*/ 3 h 451"/>
                <a:gd name="T76" fmla="*/ 4 w 718"/>
                <a:gd name="T77" fmla="*/ 3 h 451"/>
                <a:gd name="T78" fmla="*/ 5 w 718"/>
                <a:gd name="T79" fmla="*/ 3 h 451"/>
                <a:gd name="T80" fmla="*/ 5 w 718"/>
                <a:gd name="T81" fmla="*/ 3 h 451"/>
                <a:gd name="T82" fmla="*/ 5 w 718"/>
                <a:gd name="T83" fmla="*/ 3 h 451"/>
                <a:gd name="T84" fmla="*/ 5 w 718"/>
                <a:gd name="T85" fmla="*/ 3 h 451"/>
                <a:gd name="T86" fmla="*/ 5 w 718"/>
                <a:gd name="T87" fmla="*/ 3 h 451"/>
                <a:gd name="T88" fmla="*/ 6 w 718"/>
                <a:gd name="T89" fmla="*/ 3 h 451"/>
                <a:gd name="T90" fmla="*/ 5 w 718"/>
                <a:gd name="T91" fmla="*/ 2 h 451"/>
                <a:gd name="T92" fmla="*/ 5 w 718"/>
                <a:gd name="T93" fmla="*/ 2 h 451"/>
                <a:gd name="T94" fmla="*/ 5 w 718"/>
                <a:gd name="T95" fmla="*/ 2 h 451"/>
                <a:gd name="T96" fmla="*/ 5 w 718"/>
                <a:gd name="T97" fmla="*/ 2 h 451"/>
                <a:gd name="T98" fmla="*/ 5 w 718"/>
                <a:gd name="T99" fmla="*/ 1 h 451"/>
                <a:gd name="T100" fmla="*/ 4 w 718"/>
                <a:gd name="T101" fmla="*/ 1 h 451"/>
                <a:gd name="T102" fmla="*/ 4 w 718"/>
                <a:gd name="T103" fmla="*/ 1 h 451"/>
                <a:gd name="T104" fmla="*/ 4 w 718"/>
                <a:gd name="T105" fmla="*/ 1 h 451"/>
                <a:gd name="T106" fmla="*/ 4 w 718"/>
                <a:gd name="T107" fmla="*/ 0 h 451"/>
                <a:gd name="T108" fmla="*/ 4 w 718"/>
                <a:gd name="T109" fmla="*/ 0 h 4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451"/>
                <a:gd name="T167" fmla="*/ 718 w 718"/>
                <a:gd name="T168" fmla="*/ 451 h 4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0" name="Freeform 285">
              <a:extLst>
                <a:ext uri="{FF2B5EF4-FFF2-40B4-BE49-F238E27FC236}">
                  <a16:creationId xmlns:a16="http://schemas.microsoft.com/office/drawing/2014/main" id="{5F7309F7-3FC7-46C4-84FD-D20EAC9E77BF}"/>
                </a:ext>
              </a:extLst>
            </p:cNvPr>
            <p:cNvSpPr>
              <a:spLocks noChangeAspect="1"/>
            </p:cNvSpPr>
            <p:nvPr/>
          </p:nvSpPr>
          <p:spPr bwMode="gray">
            <a:xfrm>
              <a:off x="2981" y="1937"/>
              <a:ext cx="61" cy="69"/>
            </a:xfrm>
            <a:custGeom>
              <a:avLst/>
              <a:gdLst>
                <a:gd name="T0" fmla="*/ 1 w 304"/>
                <a:gd name="T1" fmla="*/ 3 h 343"/>
                <a:gd name="T2" fmla="*/ 1 w 304"/>
                <a:gd name="T3" fmla="*/ 2 h 343"/>
                <a:gd name="T4" fmla="*/ 0 w 304"/>
                <a:gd name="T5" fmla="*/ 2 h 343"/>
                <a:gd name="T6" fmla="*/ 0 w 304"/>
                <a:gd name="T7" fmla="*/ 2 h 343"/>
                <a:gd name="T8" fmla="*/ 0 w 304"/>
                <a:gd name="T9" fmla="*/ 2 h 343"/>
                <a:gd name="T10" fmla="*/ 0 w 304"/>
                <a:gd name="T11" fmla="*/ 1 h 343"/>
                <a:gd name="T12" fmla="*/ 0 w 304"/>
                <a:gd name="T13" fmla="*/ 1 h 343"/>
                <a:gd name="T14" fmla="*/ 0 w 304"/>
                <a:gd name="T15" fmla="*/ 1 h 343"/>
                <a:gd name="T16" fmla="*/ 0 w 304"/>
                <a:gd name="T17" fmla="*/ 1 h 343"/>
                <a:gd name="T18" fmla="*/ 0 w 304"/>
                <a:gd name="T19" fmla="*/ 1 h 343"/>
                <a:gd name="T20" fmla="*/ 0 w 304"/>
                <a:gd name="T21" fmla="*/ 1 h 343"/>
                <a:gd name="T22" fmla="*/ 0 w 304"/>
                <a:gd name="T23" fmla="*/ 1 h 343"/>
                <a:gd name="T24" fmla="*/ 0 w 304"/>
                <a:gd name="T25" fmla="*/ 1 h 343"/>
                <a:gd name="T26" fmla="*/ 0 w 304"/>
                <a:gd name="T27" fmla="*/ 1 h 343"/>
                <a:gd name="T28" fmla="*/ 0 w 304"/>
                <a:gd name="T29" fmla="*/ 1 h 343"/>
                <a:gd name="T30" fmla="*/ 0 w 304"/>
                <a:gd name="T31" fmla="*/ 1 h 343"/>
                <a:gd name="T32" fmla="*/ 1 w 304"/>
                <a:gd name="T33" fmla="*/ 1 h 343"/>
                <a:gd name="T34" fmla="*/ 1 w 304"/>
                <a:gd name="T35" fmla="*/ 1 h 343"/>
                <a:gd name="T36" fmla="*/ 1 w 304"/>
                <a:gd name="T37" fmla="*/ 0 h 343"/>
                <a:gd name="T38" fmla="*/ 1 w 304"/>
                <a:gd name="T39" fmla="*/ 0 h 343"/>
                <a:gd name="T40" fmla="*/ 1 w 304"/>
                <a:gd name="T41" fmla="*/ 0 h 343"/>
                <a:gd name="T42" fmla="*/ 2 w 304"/>
                <a:gd name="T43" fmla="*/ 0 h 343"/>
                <a:gd name="T44" fmla="*/ 2 w 304"/>
                <a:gd name="T45" fmla="*/ 0 h 343"/>
                <a:gd name="T46" fmla="*/ 2 w 304"/>
                <a:gd name="T47" fmla="*/ 0 h 343"/>
                <a:gd name="T48" fmla="*/ 2 w 304"/>
                <a:gd name="T49" fmla="*/ 0 h 343"/>
                <a:gd name="T50" fmla="*/ 2 w 304"/>
                <a:gd name="T51" fmla="*/ 0 h 343"/>
                <a:gd name="T52" fmla="*/ 2 w 304"/>
                <a:gd name="T53" fmla="*/ 1 h 343"/>
                <a:gd name="T54" fmla="*/ 2 w 304"/>
                <a:gd name="T55" fmla="*/ 1 h 343"/>
                <a:gd name="T56" fmla="*/ 2 w 304"/>
                <a:gd name="T57" fmla="*/ 1 h 343"/>
                <a:gd name="T58" fmla="*/ 2 w 304"/>
                <a:gd name="T59" fmla="*/ 2 h 343"/>
                <a:gd name="T60" fmla="*/ 2 w 304"/>
                <a:gd name="T61" fmla="*/ 2 h 343"/>
                <a:gd name="T62" fmla="*/ 2 w 304"/>
                <a:gd name="T63" fmla="*/ 2 h 343"/>
                <a:gd name="T64" fmla="*/ 2 w 304"/>
                <a:gd name="T65" fmla="*/ 2 h 343"/>
                <a:gd name="T66" fmla="*/ 2 w 304"/>
                <a:gd name="T67" fmla="*/ 2 h 343"/>
                <a:gd name="T68" fmla="*/ 1 w 304"/>
                <a:gd name="T69" fmla="*/ 2 h 343"/>
                <a:gd name="T70" fmla="*/ 1 w 304"/>
                <a:gd name="T71" fmla="*/ 2 h 343"/>
                <a:gd name="T72" fmla="*/ 1 w 304"/>
                <a:gd name="T73" fmla="*/ 3 h 343"/>
                <a:gd name="T74" fmla="*/ 1 w 304"/>
                <a:gd name="T75" fmla="*/ 3 h 343"/>
                <a:gd name="T76" fmla="*/ 1 w 304"/>
                <a:gd name="T77" fmla="*/ 3 h 3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343"/>
                <a:gd name="T119" fmla="*/ 304 w 304"/>
                <a:gd name="T120" fmla="*/ 343 h 3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1" name="Freeform 286">
              <a:extLst>
                <a:ext uri="{FF2B5EF4-FFF2-40B4-BE49-F238E27FC236}">
                  <a16:creationId xmlns:a16="http://schemas.microsoft.com/office/drawing/2014/main" id="{3D99CE1C-740B-406A-B0D0-82037F439FA0}"/>
                </a:ext>
              </a:extLst>
            </p:cNvPr>
            <p:cNvSpPr>
              <a:spLocks noChangeAspect="1"/>
            </p:cNvSpPr>
            <p:nvPr/>
          </p:nvSpPr>
          <p:spPr bwMode="gray">
            <a:xfrm>
              <a:off x="2700" y="1810"/>
              <a:ext cx="34" cy="9"/>
            </a:xfrm>
            <a:custGeom>
              <a:avLst/>
              <a:gdLst>
                <a:gd name="T0" fmla="*/ 0 w 168"/>
                <a:gd name="T1" fmla="*/ 0 h 45"/>
                <a:gd name="T2" fmla="*/ 0 w 168"/>
                <a:gd name="T3" fmla="*/ 0 h 45"/>
                <a:gd name="T4" fmla="*/ 0 w 168"/>
                <a:gd name="T5" fmla="*/ 0 h 45"/>
                <a:gd name="T6" fmla="*/ 0 w 168"/>
                <a:gd name="T7" fmla="*/ 0 h 45"/>
                <a:gd name="T8" fmla="*/ 0 w 168"/>
                <a:gd name="T9" fmla="*/ 0 h 45"/>
                <a:gd name="T10" fmla="*/ 0 w 168"/>
                <a:gd name="T11" fmla="*/ 0 h 45"/>
                <a:gd name="T12" fmla="*/ 1 w 168"/>
                <a:gd name="T13" fmla="*/ 0 h 45"/>
                <a:gd name="T14" fmla="*/ 1 w 168"/>
                <a:gd name="T15" fmla="*/ 0 h 45"/>
                <a:gd name="T16" fmla="*/ 1 w 168"/>
                <a:gd name="T17" fmla="*/ 0 h 45"/>
                <a:gd name="T18" fmla="*/ 1 w 168"/>
                <a:gd name="T19" fmla="*/ 0 h 45"/>
                <a:gd name="T20" fmla="*/ 1 w 168"/>
                <a:gd name="T21" fmla="*/ 0 h 45"/>
                <a:gd name="T22" fmla="*/ 1 w 168"/>
                <a:gd name="T23" fmla="*/ 0 h 45"/>
                <a:gd name="T24" fmla="*/ 1 w 168"/>
                <a:gd name="T25" fmla="*/ 0 h 45"/>
                <a:gd name="T26" fmla="*/ 1 w 168"/>
                <a:gd name="T27" fmla="*/ 0 h 45"/>
                <a:gd name="T28" fmla="*/ 1 w 168"/>
                <a:gd name="T29" fmla="*/ 0 h 45"/>
                <a:gd name="T30" fmla="*/ 1 w 168"/>
                <a:gd name="T31" fmla="*/ 0 h 45"/>
                <a:gd name="T32" fmla="*/ 1 w 168"/>
                <a:gd name="T33" fmla="*/ 0 h 45"/>
                <a:gd name="T34" fmla="*/ 1 w 168"/>
                <a:gd name="T35" fmla="*/ 0 h 45"/>
                <a:gd name="T36" fmla="*/ 1 w 168"/>
                <a:gd name="T37" fmla="*/ 0 h 45"/>
                <a:gd name="T38" fmla="*/ 1 w 168"/>
                <a:gd name="T39" fmla="*/ 0 h 45"/>
                <a:gd name="T40" fmla="*/ 1 w 168"/>
                <a:gd name="T41" fmla="*/ 0 h 45"/>
                <a:gd name="T42" fmla="*/ 1 w 168"/>
                <a:gd name="T43" fmla="*/ 0 h 45"/>
                <a:gd name="T44" fmla="*/ 1 w 168"/>
                <a:gd name="T45" fmla="*/ 0 h 45"/>
                <a:gd name="T46" fmla="*/ 1 w 168"/>
                <a:gd name="T47" fmla="*/ 0 h 45"/>
                <a:gd name="T48" fmla="*/ 1 w 168"/>
                <a:gd name="T49" fmla="*/ 0 h 45"/>
                <a:gd name="T50" fmla="*/ 1 w 168"/>
                <a:gd name="T51" fmla="*/ 0 h 45"/>
                <a:gd name="T52" fmla="*/ 1 w 168"/>
                <a:gd name="T53" fmla="*/ 0 h 45"/>
                <a:gd name="T54" fmla="*/ 1 w 168"/>
                <a:gd name="T55" fmla="*/ 0 h 45"/>
                <a:gd name="T56" fmla="*/ 1 w 168"/>
                <a:gd name="T57" fmla="*/ 0 h 45"/>
                <a:gd name="T58" fmla="*/ 1 w 168"/>
                <a:gd name="T59" fmla="*/ 0 h 45"/>
                <a:gd name="T60" fmla="*/ 1 w 168"/>
                <a:gd name="T61" fmla="*/ 0 h 45"/>
                <a:gd name="T62" fmla="*/ 1 w 168"/>
                <a:gd name="T63" fmla="*/ 0 h 45"/>
                <a:gd name="T64" fmla="*/ 1 w 168"/>
                <a:gd name="T65" fmla="*/ 0 h 45"/>
                <a:gd name="T66" fmla="*/ 1 w 168"/>
                <a:gd name="T67" fmla="*/ 0 h 45"/>
                <a:gd name="T68" fmla="*/ 1 w 168"/>
                <a:gd name="T69" fmla="*/ 0 h 45"/>
                <a:gd name="T70" fmla="*/ 1 w 168"/>
                <a:gd name="T71" fmla="*/ 0 h 45"/>
                <a:gd name="T72" fmla="*/ 1 w 168"/>
                <a:gd name="T73" fmla="*/ 0 h 45"/>
                <a:gd name="T74" fmla="*/ 1 w 168"/>
                <a:gd name="T75" fmla="*/ 0 h 45"/>
                <a:gd name="T76" fmla="*/ 1 w 168"/>
                <a:gd name="T77" fmla="*/ 0 h 45"/>
                <a:gd name="T78" fmla="*/ 1 w 168"/>
                <a:gd name="T79" fmla="*/ 0 h 45"/>
                <a:gd name="T80" fmla="*/ 1 w 168"/>
                <a:gd name="T81" fmla="*/ 0 h 45"/>
                <a:gd name="T82" fmla="*/ 1 w 168"/>
                <a:gd name="T83" fmla="*/ 0 h 45"/>
                <a:gd name="T84" fmla="*/ 1 w 168"/>
                <a:gd name="T85" fmla="*/ 0 h 45"/>
                <a:gd name="T86" fmla="*/ 1 w 168"/>
                <a:gd name="T87" fmla="*/ 0 h 45"/>
                <a:gd name="T88" fmla="*/ 0 w 168"/>
                <a:gd name="T89" fmla="*/ 0 h 45"/>
                <a:gd name="T90" fmla="*/ 0 w 168"/>
                <a:gd name="T91" fmla="*/ 0 h 45"/>
                <a:gd name="T92" fmla="*/ 0 w 168"/>
                <a:gd name="T93" fmla="*/ 0 h 45"/>
                <a:gd name="T94" fmla="*/ 0 w 168"/>
                <a:gd name="T95" fmla="*/ 0 h 45"/>
                <a:gd name="T96" fmla="*/ 0 w 168"/>
                <a:gd name="T97" fmla="*/ 0 h 45"/>
                <a:gd name="T98" fmla="*/ 0 w 168"/>
                <a:gd name="T99" fmla="*/ 0 h 45"/>
                <a:gd name="T100" fmla="*/ 0 w 168"/>
                <a:gd name="T101" fmla="*/ 0 h 45"/>
                <a:gd name="T102" fmla="*/ 0 w 168"/>
                <a:gd name="T103" fmla="*/ 0 h 45"/>
                <a:gd name="T104" fmla="*/ 0 w 168"/>
                <a:gd name="T105" fmla="*/ 0 h 45"/>
                <a:gd name="T106" fmla="*/ 0 w 168"/>
                <a:gd name="T107" fmla="*/ 0 h 45"/>
                <a:gd name="T108" fmla="*/ 0 w 168"/>
                <a:gd name="T109" fmla="*/ 0 h 45"/>
                <a:gd name="T110" fmla="*/ 0 w 168"/>
                <a:gd name="T111" fmla="*/ 0 h 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
                <a:gd name="T169" fmla="*/ 0 h 45"/>
                <a:gd name="T170" fmla="*/ 168 w 168"/>
                <a:gd name="T171" fmla="*/ 45 h 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2" name="Freeform 287">
              <a:extLst>
                <a:ext uri="{FF2B5EF4-FFF2-40B4-BE49-F238E27FC236}">
                  <a16:creationId xmlns:a16="http://schemas.microsoft.com/office/drawing/2014/main" id="{54AA5106-8B55-4088-9AEC-054624B109AD}"/>
                </a:ext>
              </a:extLst>
            </p:cNvPr>
            <p:cNvSpPr>
              <a:spLocks noChangeAspect="1"/>
            </p:cNvSpPr>
            <p:nvPr/>
          </p:nvSpPr>
          <p:spPr bwMode="gray">
            <a:xfrm>
              <a:off x="2701" y="1823"/>
              <a:ext cx="35" cy="19"/>
            </a:xfrm>
            <a:custGeom>
              <a:avLst/>
              <a:gdLst>
                <a:gd name="T0" fmla="*/ 1 w 173"/>
                <a:gd name="T1" fmla="*/ 0 h 99"/>
                <a:gd name="T2" fmla="*/ 1 w 173"/>
                <a:gd name="T3" fmla="*/ 0 h 99"/>
                <a:gd name="T4" fmla="*/ 1 w 173"/>
                <a:gd name="T5" fmla="*/ 0 h 99"/>
                <a:gd name="T6" fmla="*/ 1 w 173"/>
                <a:gd name="T7" fmla="*/ 0 h 99"/>
                <a:gd name="T8" fmla="*/ 1 w 173"/>
                <a:gd name="T9" fmla="*/ 0 h 99"/>
                <a:gd name="T10" fmla="*/ 1 w 173"/>
                <a:gd name="T11" fmla="*/ 0 h 99"/>
                <a:gd name="T12" fmla="*/ 1 w 173"/>
                <a:gd name="T13" fmla="*/ 0 h 99"/>
                <a:gd name="T14" fmla="*/ 1 w 173"/>
                <a:gd name="T15" fmla="*/ 0 h 99"/>
                <a:gd name="T16" fmla="*/ 1 w 173"/>
                <a:gd name="T17" fmla="*/ 0 h 99"/>
                <a:gd name="T18" fmla="*/ 1 w 173"/>
                <a:gd name="T19" fmla="*/ 0 h 99"/>
                <a:gd name="T20" fmla="*/ 1 w 173"/>
                <a:gd name="T21" fmla="*/ 0 h 99"/>
                <a:gd name="T22" fmla="*/ 1 w 173"/>
                <a:gd name="T23" fmla="*/ 0 h 99"/>
                <a:gd name="T24" fmla="*/ 1 w 173"/>
                <a:gd name="T25" fmla="*/ 0 h 99"/>
                <a:gd name="T26" fmla="*/ 1 w 173"/>
                <a:gd name="T27" fmla="*/ 0 h 99"/>
                <a:gd name="T28" fmla="*/ 1 w 173"/>
                <a:gd name="T29" fmla="*/ 0 h 99"/>
                <a:gd name="T30" fmla="*/ 1 w 173"/>
                <a:gd name="T31" fmla="*/ 0 h 99"/>
                <a:gd name="T32" fmla="*/ 1 w 173"/>
                <a:gd name="T33" fmla="*/ 1 h 99"/>
                <a:gd name="T34" fmla="*/ 1 w 173"/>
                <a:gd name="T35" fmla="*/ 1 h 99"/>
                <a:gd name="T36" fmla="*/ 1 w 173"/>
                <a:gd name="T37" fmla="*/ 1 h 99"/>
                <a:gd name="T38" fmla="*/ 1 w 173"/>
                <a:gd name="T39" fmla="*/ 1 h 99"/>
                <a:gd name="T40" fmla="*/ 1 w 173"/>
                <a:gd name="T41" fmla="*/ 1 h 99"/>
                <a:gd name="T42" fmla="*/ 1 w 173"/>
                <a:gd name="T43" fmla="*/ 1 h 99"/>
                <a:gd name="T44" fmla="*/ 1 w 173"/>
                <a:gd name="T45" fmla="*/ 1 h 99"/>
                <a:gd name="T46" fmla="*/ 1 w 173"/>
                <a:gd name="T47" fmla="*/ 1 h 99"/>
                <a:gd name="T48" fmla="*/ 1 w 173"/>
                <a:gd name="T49" fmla="*/ 1 h 99"/>
                <a:gd name="T50" fmla="*/ 1 w 173"/>
                <a:gd name="T51" fmla="*/ 1 h 99"/>
                <a:gd name="T52" fmla="*/ 1 w 173"/>
                <a:gd name="T53" fmla="*/ 1 h 99"/>
                <a:gd name="T54" fmla="*/ 1 w 173"/>
                <a:gd name="T55" fmla="*/ 1 h 99"/>
                <a:gd name="T56" fmla="*/ 1 w 173"/>
                <a:gd name="T57" fmla="*/ 0 h 99"/>
                <a:gd name="T58" fmla="*/ 1 w 173"/>
                <a:gd name="T59" fmla="*/ 0 h 99"/>
                <a:gd name="T60" fmla="*/ 1 w 173"/>
                <a:gd name="T61" fmla="*/ 0 h 99"/>
                <a:gd name="T62" fmla="*/ 1 w 173"/>
                <a:gd name="T63" fmla="*/ 0 h 99"/>
                <a:gd name="T64" fmla="*/ 1 w 173"/>
                <a:gd name="T65" fmla="*/ 0 h 99"/>
                <a:gd name="T66" fmla="*/ 1 w 173"/>
                <a:gd name="T67" fmla="*/ 0 h 99"/>
                <a:gd name="T68" fmla="*/ 1 w 173"/>
                <a:gd name="T69" fmla="*/ 0 h 99"/>
                <a:gd name="T70" fmla="*/ 1 w 173"/>
                <a:gd name="T71" fmla="*/ 0 h 99"/>
                <a:gd name="T72" fmla="*/ 0 w 173"/>
                <a:gd name="T73" fmla="*/ 0 h 99"/>
                <a:gd name="T74" fmla="*/ 0 w 173"/>
                <a:gd name="T75" fmla="*/ 0 h 99"/>
                <a:gd name="T76" fmla="*/ 0 w 173"/>
                <a:gd name="T77" fmla="*/ 0 h 99"/>
                <a:gd name="T78" fmla="*/ 0 w 173"/>
                <a:gd name="T79" fmla="*/ 0 h 99"/>
                <a:gd name="T80" fmla="*/ 0 w 173"/>
                <a:gd name="T81" fmla="*/ 0 h 99"/>
                <a:gd name="T82" fmla="*/ 0 w 173"/>
                <a:gd name="T83" fmla="*/ 0 h 99"/>
                <a:gd name="T84" fmla="*/ 0 w 173"/>
                <a:gd name="T85" fmla="*/ 0 h 99"/>
                <a:gd name="T86" fmla="*/ 0 w 173"/>
                <a:gd name="T87" fmla="*/ 0 h 99"/>
                <a:gd name="T88" fmla="*/ 0 w 173"/>
                <a:gd name="T89" fmla="*/ 0 h 99"/>
                <a:gd name="T90" fmla="*/ 0 w 173"/>
                <a:gd name="T91" fmla="*/ 0 h 99"/>
                <a:gd name="T92" fmla="*/ 0 w 173"/>
                <a:gd name="T93" fmla="*/ 0 h 99"/>
                <a:gd name="T94" fmla="*/ 0 w 173"/>
                <a:gd name="T95" fmla="*/ 0 h 99"/>
                <a:gd name="T96" fmla="*/ 0 w 173"/>
                <a:gd name="T97" fmla="*/ 0 h 99"/>
                <a:gd name="T98" fmla="*/ 0 w 173"/>
                <a:gd name="T99" fmla="*/ 0 h 99"/>
                <a:gd name="T100" fmla="*/ 0 w 173"/>
                <a:gd name="T101" fmla="*/ 0 h 99"/>
                <a:gd name="T102" fmla="*/ 0 w 173"/>
                <a:gd name="T103" fmla="*/ 0 h 99"/>
                <a:gd name="T104" fmla="*/ 0 w 173"/>
                <a:gd name="T105" fmla="*/ 0 h 99"/>
                <a:gd name="T106" fmla="*/ 1 w 173"/>
                <a:gd name="T107" fmla="*/ 0 h 99"/>
                <a:gd name="T108" fmla="*/ 1 w 173"/>
                <a:gd name="T109" fmla="*/ 0 h 99"/>
                <a:gd name="T110" fmla="*/ 1 w 173"/>
                <a:gd name="T111" fmla="*/ 0 h 99"/>
                <a:gd name="T112" fmla="*/ 1 w 173"/>
                <a:gd name="T113" fmla="*/ 0 h 99"/>
                <a:gd name="T114" fmla="*/ 1 w 173"/>
                <a:gd name="T115" fmla="*/ 0 h 99"/>
                <a:gd name="T116" fmla="*/ 1 w 173"/>
                <a:gd name="T117" fmla="*/ 0 h 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
                <a:gd name="T178" fmla="*/ 0 h 99"/>
                <a:gd name="T179" fmla="*/ 173 w 173"/>
                <a:gd name="T180" fmla="*/ 99 h 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3" name="Freeform 288">
              <a:extLst>
                <a:ext uri="{FF2B5EF4-FFF2-40B4-BE49-F238E27FC236}">
                  <a16:creationId xmlns:a16="http://schemas.microsoft.com/office/drawing/2014/main" id="{6A74B93A-3377-403E-9277-A9D099980327}"/>
                </a:ext>
              </a:extLst>
            </p:cNvPr>
            <p:cNvSpPr>
              <a:spLocks noChangeAspect="1"/>
            </p:cNvSpPr>
            <p:nvPr/>
          </p:nvSpPr>
          <p:spPr bwMode="gray">
            <a:xfrm>
              <a:off x="2759" y="1869"/>
              <a:ext cx="45" cy="46"/>
            </a:xfrm>
            <a:custGeom>
              <a:avLst/>
              <a:gdLst>
                <a:gd name="T0" fmla="*/ 0 w 227"/>
                <a:gd name="T1" fmla="*/ 1 h 228"/>
                <a:gd name="T2" fmla="*/ 0 w 227"/>
                <a:gd name="T3" fmla="*/ 1 h 228"/>
                <a:gd name="T4" fmla="*/ 0 w 227"/>
                <a:gd name="T5" fmla="*/ 1 h 228"/>
                <a:gd name="T6" fmla="*/ 0 w 227"/>
                <a:gd name="T7" fmla="*/ 1 h 228"/>
                <a:gd name="T8" fmla="*/ 0 w 227"/>
                <a:gd name="T9" fmla="*/ 0 h 228"/>
                <a:gd name="T10" fmla="*/ 0 w 227"/>
                <a:gd name="T11" fmla="*/ 0 h 228"/>
                <a:gd name="T12" fmla="*/ 0 w 227"/>
                <a:gd name="T13" fmla="*/ 0 h 228"/>
                <a:gd name="T14" fmla="*/ 0 w 227"/>
                <a:gd name="T15" fmla="*/ 0 h 228"/>
                <a:gd name="T16" fmla="*/ 0 w 227"/>
                <a:gd name="T17" fmla="*/ 0 h 228"/>
                <a:gd name="T18" fmla="*/ 1 w 227"/>
                <a:gd name="T19" fmla="*/ 0 h 228"/>
                <a:gd name="T20" fmla="*/ 1 w 227"/>
                <a:gd name="T21" fmla="*/ 0 h 228"/>
                <a:gd name="T22" fmla="*/ 1 w 227"/>
                <a:gd name="T23" fmla="*/ 0 h 228"/>
                <a:gd name="T24" fmla="*/ 1 w 227"/>
                <a:gd name="T25" fmla="*/ 0 h 228"/>
                <a:gd name="T26" fmla="*/ 1 w 227"/>
                <a:gd name="T27" fmla="*/ 0 h 228"/>
                <a:gd name="T28" fmla="*/ 1 w 227"/>
                <a:gd name="T29" fmla="*/ 0 h 228"/>
                <a:gd name="T30" fmla="*/ 1 w 227"/>
                <a:gd name="T31" fmla="*/ 0 h 228"/>
                <a:gd name="T32" fmla="*/ 1 w 227"/>
                <a:gd name="T33" fmla="*/ 0 h 228"/>
                <a:gd name="T34" fmla="*/ 1 w 227"/>
                <a:gd name="T35" fmla="*/ 0 h 228"/>
                <a:gd name="T36" fmla="*/ 1 w 227"/>
                <a:gd name="T37" fmla="*/ 0 h 228"/>
                <a:gd name="T38" fmla="*/ 1 w 227"/>
                <a:gd name="T39" fmla="*/ 0 h 228"/>
                <a:gd name="T40" fmla="*/ 1 w 227"/>
                <a:gd name="T41" fmla="*/ 1 h 228"/>
                <a:gd name="T42" fmla="*/ 1 w 227"/>
                <a:gd name="T43" fmla="*/ 1 h 228"/>
                <a:gd name="T44" fmla="*/ 1 w 227"/>
                <a:gd name="T45" fmla="*/ 1 h 228"/>
                <a:gd name="T46" fmla="*/ 1 w 227"/>
                <a:gd name="T47" fmla="*/ 1 h 228"/>
                <a:gd name="T48" fmla="*/ 1 w 227"/>
                <a:gd name="T49" fmla="*/ 1 h 228"/>
                <a:gd name="T50" fmla="*/ 1 w 227"/>
                <a:gd name="T51" fmla="*/ 1 h 228"/>
                <a:gd name="T52" fmla="*/ 1 w 227"/>
                <a:gd name="T53" fmla="*/ 0 h 228"/>
                <a:gd name="T54" fmla="*/ 1 w 227"/>
                <a:gd name="T55" fmla="*/ 0 h 228"/>
                <a:gd name="T56" fmla="*/ 1 w 227"/>
                <a:gd name="T57" fmla="*/ 0 h 228"/>
                <a:gd name="T58" fmla="*/ 1 w 227"/>
                <a:gd name="T59" fmla="*/ 1 h 228"/>
                <a:gd name="T60" fmla="*/ 1 w 227"/>
                <a:gd name="T61" fmla="*/ 1 h 228"/>
                <a:gd name="T62" fmla="*/ 1 w 227"/>
                <a:gd name="T63" fmla="*/ 1 h 228"/>
                <a:gd name="T64" fmla="*/ 1 w 227"/>
                <a:gd name="T65" fmla="*/ 1 h 228"/>
                <a:gd name="T66" fmla="*/ 1 w 227"/>
                <a:gd name="T67" fmla="*/ 1 h 228"/>
                <a:gd name="T68" fmla="*/ 1 w 227"/>
                <a:gd name="T69" fmla="*/ 1 h 228"/>
                <a:gd name="T70" fmla="*/ 1 w 227"/>
                <a:gd name="T71" fmla="*/ 1 h 228"/>
                <a:gd name="T72" fmla="*/ 1 w 227"/>
                <a:gd name="T73" fmla="*/ 1 h 228"/>
                <a:gd name="T74" fmla="*/ 2 w 227"/>
                <a:gd name="T75" fmla="*/ 1 h 228"/>
                <a:gd name="T76" fmla="*/ 2 w 227"/>
                <a:gd name="T77" fmla="*/ 1 h 228"/>
                <a:gd name="T78" fmla="*/ 2 w 227"/>
                <a:gd name="T79" fmla="*/ 1 h 228"/>
                <a:gd name="T80" fmla="*/ 2 w 227"/>
                <a:gd name="T81" fmla="*/ 1 h 228"/>
                <a:gd name="T82" fmla="*/ 2 w 227"/>
                <a:gd name="T83" fmla="*/ 1 h 228"/>
                <a:gd name="T84" fmla="*/ 2 w 227"/>
                <a:gd name="T85" fmla="*/ 1 h 228"/>
                <a:gd name="T86" fmla="*/ 2 w 227"/>
                <a:gd name="T87" fmla="*/ 1 h 228"/>
                <a:gd name="T88" fmla="*/ 2 w 227"/>
                <a:gd name="T89" fmla="*/ 1 h 228"/>
                <a:gd name="T90" fmla="*/ 2 w 227"/>
                <a:gd name="T91" fmla="*/ 1 h 228"/>
                <a:gd name="T92" fmla="*/ 2 w 227"/>
                <a:gd name="T93" fmla="*/ 2 h 228"/>
                <a:gd name="T94" fmla="*/ 2 w 227"/>
                <a:gd name="T95" fmla="*/ 2 h 228"/>
                <a:gd name="T96" fmla="*/ 2 w 227"/>
                <a:gd name="T97" fmla="*/ 2 h 228"/>
                <a:gd name="T98" fmla="*/ 2 w 227"/>
                <a:gd name="T99" fmla="*/ 2 h 228"/>
                <a:gd name="T100" fmla="*/ 1 w 227"/>
                <a:gd name="T101" fmla="*/ 2 h 228"/>
                <a:gd name="T102" fmla="*/ 1 w 227"/>
                <a:gd name="T103" fmla="*/ 2 h 228"/>
                <a:gd name="T104" fmla="*/ 1 w 227"/>
                <a:gd name="T105" fmla="*/ 2 h 228"/>
                <a:gd name="T106" fmla="*/ 1 w 227"/>
                <a:gd name="T107" fmla="*/ 2 h 228"/>
                <a:gd name="T108" fmla="*/ 1 w 227"/>
                <a:gd name="T109" fmla="*/ 1 h 228"/>
                <a:gd name="T110" fmla="*/ 1 w 227"/>
                <a:gd name="T111" fmla="*/ 1 h 228"/>
                <a:gd name="T112" fmla="*/ 0 w 227"/>
                <a:gd name="T113" fmla="*/ 1 h 228"/>
                <a:gd name="T114" fmla="*/ 0 w 227"/>
                <a:gd name="T115" fmla="*/ 1 h 228"/>
                <a:gd name="T116" fmla="*/ 0 w 227"/>
                <a:gd name="T117" fmla="*/ 1 h 228"/>
                <a:gd name="T118" fmla="*/ 0 w 227"/>
                <a:gd name="T119" fmla="*/ 1 h 228"/>
                <a:gd name="T120" fmla="*/ 0 w 227"/>
                <a:gd name="T121" fmla="*/ 1 h 228"/>
                <a:gd name="T122" fmla="*/ 0 w 227"/>
                <a:gd name="T123" fmla="*/ 1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228"/>
                <a:gd name="T188" fmla="*/ 227 w 227"/>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4" name="Freeform 289">
              <a:extLst>
                <a:ext uri="{FF2B5EF4-FFF2-40B4-BE49-F238E27FC236}">
                  <a16:creationId xmlns:a16="http://schemas.microsoft.com/office/drawing/2014/main" id="{3037EB29-56D4-4E2B-9574-444F36B463E0}"/>
                </a:ext>
              </a:extLst>
            </p:cNvPr>
            <p:cNvSpPr>
              <a:spLocks noChangeAspect="1"/>
            </p:cNvSpPr>
            <p:nvPr/>
          </p:nvSpPr>
          <p:spPr bwMode="gray">
            <a:xfrm>
              <a:off x="2914" y="1810"/>
              <a:ext cx="129" cy="107"/>
            </a:xfrm>
            <a:custGeom>
              <a:avLst/>
              <a:gdLst>
                <a:gd name="T0" fmla="*/ 0 w 642"/>
                <a:gd name="T1" fmla="*/ 1 h 532"/>
                <a:gd name="T2" fmla="*/ 0 w 642"/>
                <a:gd name="T3" fmla="*/ 1 h 532"/>
                <a:gd name="T4" fmla="*/ 1 w 642"/>
                <a:gd name="T5" fmla="*/ 0 h 532"/>
                <a:gd name="T6" fmla="*/ 1 w 642"/>
                <a:gd name="T7" fmla="*/ 0 h 532"/>
                <a:gd name="T8" fmla="*/ 1 w 642"/>
                <a:gd name="T9" fmla="*/ 0 h 532"/>
                <a:gd name="T10" fmla="*/ 2 w 642"/>
                <a:gd name="T11" fmla="*/ 0 h 532"/>
                <a:gd name="T12" fmla="*/ 2 w 642"/>
                <a:gd name="T13" fmla="*/ 0 h 532"/>
                <a:gd name="T14" fmla="*/ 2 w 642"/>
                <a:gd name="T15" fmla="*/ 0 h 532"/>
                <a:gd name="T16" fmla="*/ 2 w 642"/>
                <a:gd name="T17" fmla="*/ 0 h 532"/>
                <a:gd name="T18" fmla="*/ 3 w 642"/>
                <a:gd name="T19" fmla="*/ 0 h 532"/>
                <a:gd name="T20" fmla="*/ 3 w 642"/>
                <a:gd name="T21" fmla="*/ 0 h 532"/>
                <a:gd name="T22" fmla="*/ 4 w 642"/>
                <a:gd name="T23" fmla="*/ 0 h 532"/>
                <a:gd name="T24" fmla="*/ 4 w 642"/>
                <a:gd name="T25" fmla="*/ 0 h 532"/>
                <a:gd name="T26" fmla="*/ 4 w 642"/>
                <a:gd name="T27" fmla="*/ 0 h 532"/>
                <a:gd name="T28" fmla="*/ 4 w 642"/>
                <a:gd name="T29" fmla="*/ 0 h 532"/>
                <a:gd name="T30" fmla="*/ 5 w 642"/>
                <a:gd name="T31" fmla="*/ 0 h 532"/>
                <a:gd name="T32" fmla="*/ 5 w 642"/>
                <a:gd name="T33" fmla="*/ 0 h 532"/>
                <a:gd name="T34" fmla="*/ 5 w 642"/>
                <a:gd name="T35" fmla="*/ 0 h 532"/>
                <a:gd name="T36" fmla="*/ 5 w 642"/>
                <a:gd name="T37" fmla="*/ 0 h 532"/>
                <a:gd name="T38" fmla="*/ 5 w 642"/>
                <a:gd name="T39" fmla="*/ 1 h 532"/>
                <a:gd name="T40" fmla="*/ 5 w 642"/>
                <a:gd name="T41" fmla="*/ 1 h 532"/>
                <a:gd name="T42" fmla="*/ 5 w 642"/>
                <a:gd name="T43" fmla="*/ 1 h 532"/>
                <a:gd name="T44" fmla="*/ 5 w 642"/>
                <a:gd name="T45" fmla="*/ 1 h 532"/>
                <a:gd name="T46" fmla="*/ 5 w 642"/>
                <a:gd name="T47" fmla="*/ 1 h 532"/>
                <a:gd name="T48" fmla="*/ 5 w 642"/>
                <a:gd name="T49" fmla="*/ 2 h 532"/>
                <a:gd name="T50" fmla="*/ 4 w 642"/>
                <a:gd name="T51" fmla="*/ 2 h 532"/>
                <a:gd name="T52" fmla="*/ 4 w 642"/>
                <a:gd name="T53" fmla="*/ 2 h 532"/>
                <a:gd name="T54" fmla="*/ 4 w 642"/>
                <a:gd name="T55" fmla="*/ 3 h 532"/>
                <a:gd name="T56" fmla="*/ 4 w 642"/>
                <a:gd name="T57" fmla="*/ 3 h 532"/>
                <a:gd name="T58" fmla="*/ 4 w 642"/>
                <a:gd name="T59" fmla="*/ 3 h 532"/>
                <a:gd name="T60" fmla="*/ 4 w 642"/>
                <a:gd name="T61" fmla="*/ 3 h 532"/>
                <a:gd name="T62" fmla="*/ 4 w 642"/>
                <a:gd name="T63" fmla="*/ 3 h 532"/>
                <a:gd name="T64" fmla="*/ 3 w 642"/>
                <a:gd name="T65" fmla="*/ 3 h 532"/>
                <a:gd name="T66" fmla="*/ 3 w 642"/>
                <a:gd name="T67" fmla="*/ 3 h 532"/>
                <a:gd name="T68" fmla="*/ 3 w 642"/>
                <a:gd name="T69" fmla="*/ 3 h 532"/>
                <a:gd name="T70" fmla="*/ 3 w 642"/>
                <a:gd name="T71" fmla="*/ 4 h 532"/>
                <a:gd name="T72" fmla="*/ 3 w 642"/>
                <a:gd name="T73" fmla="*/ 4 h 532"/>
                <a:gd name="T74" fmla="*/ 2 w 642"/>
                <a:gd name="T75" fmla="*/ 4 h 532"/>
                <a:gd name="T76" fmla="*/ 2 w 642"/>
                <a:gd name="T77" fmla="*/ 4 h 532"/>
                <a:gd name="T78" fmla="*/ 2 w 642"/>
                <a:gd name="T79" fmla="*/ 4 h 532"/>
                <a:gd name="T80" fmla="*/ 2 w 642"/>
                <a:gd name="T81" fmla="*/ 4 h 532"/>
                <a:gd name="T82" fmla="*/ 2 w 642"/>
                <a:gd name="T83" fmla="*/ 4 h 532"/>
                <a:gd name="T84" fmla="*/ 2 w 642"/>
                <a:gd name="T85" fmla="*/ 4 h 532"/>
                <a:gd name="T86" fmla="*/ 1 w 642"/>
                <a:gd name="T87" fmla="*/ 4 h 532"/>
                <a:gd name="T88" fmla="*/ 1 w 642"/>
                <a:gd name="T89" fmla="*/ 4 h 532"/>
                <a:gd name="T90" fmla="*/ 1 w 642"/>
                <a:gd name="T91" fmla="*/ 4 h 532"/>
                <a:gd name="T92" fmla="*/ 1 w 642"/>
                <a:gd name="T93" fmla="*/ 4 h 532"/>
                <a:gd name="T94" fmla="*/ 1 w 642"/>
                <a:gd name="T95" fmla="*/ 4 h 532"/>
                <a:gd name="T96" fmla="*/ 1 w 642"/>
                <a:gd name="T97" fmla="*/ 3 h 532"/>
                <a:gd name="T98" fmla="*/ 0 w 642"/>
                <a:gd name="T99" fmla="*/ 3 h 532"/>
                <a:gd name="T100" fmla="*/ 0 w 642"/>
                <a:gd name="T101" fmla="*/ 3 h 532"/>
                <a:gd name="T102" fmla="*/ 0 w 642"/>
                <a:gd name="T103" fmla="*/ 2 h 532"/>
                <a:gd name="T104" fmla="*/ 0 w 642"/>
                <a:gd name="T105" fmla="*/ 2 h 532"/>
                <a:gd name="T106" fmla="*/ 0 w 642"/>
                <a:gd name="T107" fmla="*/ 2 h 532"/>
                <a:gd name="T108" fmla="*/ 0 w 642"/>
                <a:gd name="T109" fmla="*/ 2 h 532"/>
                <a:gd name="T110" fmla="*/ 0 w 642"/>
                <a:gd name="T111" fmla="*/ 2 h 532"/>
                <a:gd name="T112" fmla="*/ 0 w 642"/>
                <a:gd name="T113" fmla="*/ 2 h 532"/>
                <a:gd name="T114" fmla="*/ 0 w 642"/>
                <a:gd name="T115" fmla="*/ 1 h 532"/>
                <a:gd name="T116" fmla="*/ 0 w 642"/>
                <a:gd name="T117" fmla="*/ 1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2"/>
                <a:gd name="T178" fmla="*/ 0 h 532"/>
                <a:gd name="T179" fmla="*/ 642 w 642"/>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5" name="Freeform 290">
              <a:extLst>
                <a:ext uri="{FF2B5EF4-FFF2-40B4-BE49-F238E27FC236}">
                  <a16:creationId xmlns:a16="http://schemas.microsoft.com/office/drawing/2014/main" id="{5CD097F9-F3F0-496E-A2FB-AC87907F37FA}"/>
                </a:ext>
              </a:extLst>
            </p:cNvPr>
            <p:cNvSpPr>
              <a:spLocks noChangeAspect="1"/>
            </p:cNvSpPr>
            <p:nvPr/>
          </p:nvSpPr>
          <p:spPr bwMode="gray">
            <a:xfrm>
              <a:off x="3006" y="1922"/>
              <a:ext cx="84" cy="96"/>
            </a:xfrm>
            <a:custGeom>
              <a:avLst/>
              <a:gdLst>
                <a:gd name="T0" fmla="*/ 3 w 417"/>
                <a:gd name="T1" fmla="*/ 0 h 479"/>
                <a:gd name="T2" fmla="*/ 3 w 417"/>
                <a:gd name="T3" fmla="*/ 0 h 479"/>
                <a:gd name="T4" fmla="*/ 3 w 417"/>
                <a:gd name="T5" fmla="*/ 0 h 479"/>
                <a:gd name="T6" fmla="*/ 2 w 417"/>
                <a:gd name="T7" fmla="*/ 0 h 479"/>
                <a:gd name="T8" fmla="*/ 2 w 417"/>
                <a:gd name="T9" fmla="*/ 0 h 479"/>
                <a:gd name="T10" fmla="*/ 2 w 417"/>
                <a:gd name="T11" fmla="*/ 1 h 479"/>
                <a:gd name="T12" fmla="*/ 2 w 417"/>
                <a:gd name="T13" fmla="*/ 1 h 479"/>
                <a:gd name="T14" fmla="*/ 2 w 417"/>
                <a:gd name="T15" fmla="*/ 1 h 479"/>
                <a:gd name="T16" fmla="*/ 2 w 417"/>
                <a:gd name="T17" fmla="*/ 1 h 479"/>
                <a:gd name="T18" fmla="*/ 1 w 417"/>
                <a:gd name="T19" fmla="*/ 1 h 479"/>
                <a:gd name="T20" fmla="*/ 1 w 417"/>
                <a:gd name="T21" fmla="*/ 1 h 479"/>
                <a:gd name="T22" fmla="*/ 1 w 417"/>
                <a:gd name="T23" fmla="*/ 1 h 479"/>
                <a:gd name="T24" fmla="*/ 1 w 417"/>
                <a:gd name="T25" fmla="*/ 1 h 479"/>
                <a:gd name="T26" fmla="*/ 1 w 417"/>
                <a:gd name="T27" fmla="*/ 1 h 479"/>
                <a:gd name="T28" fmla="*/ 1 w 417"/>
                <a:gd name="T29" fmla="*/ 2 h 479"/>
                <a:gd name="T30" fmla="*/ 1 w 417"/>
                <a:gd name="T31" fmla="*/ 2 h 479"/>
                <a:gd name="T32" fmla="*/ 1 w 417"/>
                <a:gd name="T33" fmla="*/ 2 h 479"/>
                <a:gd name="T34" fmla="*/ 1 w 417"/>
                <a:gd name="T35" fmla="*/ 3 h 479"/>
                <a:gd name="T36" fmla="*/ 1 w 417"/>
                <a:gd name="T37" fmla="*/ 3 h 479"/>
                <a:gd name="T38" fmla="*/ 1 w 417"/>
                <a:gd name="T39" fmla="*/ 2 h 479"/>
                <a:gd name="T40" fmla="*/ 1 w 417"/>
                <a:gd name="T41" fmla="*/ 3 h 479"/>
                <a:gd name="T42" fmla="*/ 0 w 417"/>
                <a:gd name="T43" fmla="*/ 3 h 479"/>
                <a:gd name="T44" fmla="*/ 0 w 417"/>
                <a:gd name="T45" fmla="*/ 3 h 479"/>
                <a:gd name="T46" fmla="*/ 0 w 417"/>
                <a:gd name="T47" fmla="*/ 3 h 479"/>
                <a:gd name="T48" fmla="*/ 0 w 417"/>
                <a:gd name="T49" fmla="*/ 3 h 479"/>
                <a:gd name="T50" fmla="*/ 0 w 417"/>
                <a:gd name="T51" fmla="*/ 3 h 479"/>
                <a:gd name="T52" fmla="*/ 0 w 417"/>
                <a:gd name="T53" fmla="*/ 3 h 479"/>
                <a:gd name="T54" fmla="*/ 0 w 417"/>
                <a:gd name="T55" fmla="*/ 3 h 479"/>
                <a:gd name="T56" fmla="*/ 0 w 417"/>
                <a:gd name="T57" fmla="*/ 4 h 479"/>
                <a:gd name="T58" fmla="*/ 1 w 417"/>
                <a:gd name="T59" fmla="*/ 4 h 479"/>
                <a:gd name="T60" fmla="*/ 1 w 417"/>
                <a:gd name="T61" fmla="*/ 4 h 479"/>
                <a:gd name="T62" fmla="*/ 1 w 417"/>
                <a:gd name="T63" fmla="*/ 4 h 479"/>
                <a:gd name="T64" fmla="*/ 1 w 417"/>
                <a:gd name="T65" fmla="*/ 4 h 479"/>
                <a:gd name="T66" fmla="*/ 1 w 417"/>
                <a:gd name="T67" fmla="*/ 4 h 479"/>
                <a:gd name="T68" fmla="*/ 1 w 417"/>
                <a:gd name="T69" fmla="*/ 4 h 479"/>
                <a:gd name="T70" fmla="*/ 1 w 417"/>
                <a:gd name="T71" fmla="*/ 4 h 479"/>
                <a:gd name="T72" fmla="*/ 2 w 417"/>
                <a:gd name="T73" fmla="*/ 4 h 479"/>
                <a:gd name="T74" fmla="*/ 2 w 417"/>
                <a:gd name="T75" fmla="*/ 4 h 479"/>
                <a:gd name="T76" fmla="*/ 2 w 417"/>
                <a:gd name="T77" fmla="*/ 3 h 479"/>
                <a:gd name="T78" fmla="*/ 2 w 417"/>
                <a:gd name="T79" fmla="*/ 3 h 479"/>
                <a:gd name="T80" fmla="*/ 2 w 417"/>
                <a:gd name="T81" fmla="*/ 3 h 479"/>
                <a:gd name="T82" fmla="*/ 3 w 417"/>
                <a:gd name="T83" fmla="*/ 2 h 479"/>
                <a:gd name="T84" fmla="*/ 3 w 417"/>
                <a:gd name="T85" fmla="*/ 2 h 479"/>
                <a:gd name="T86" fmla="*/ 3 w 417"/>
                <a:gd name="T87" fmla="*/ 2 h 479"/>
                <a:gd name="T88" fmla="*/ 3 w 417"/>
                <a:gd name="T89" fmla="*/ 1 h 479"/>
                <a:gd name="T90" fmla="*/ 3 w 417"/>
                <a:gd name="T91" fmla="*/ 1 h 479"/>
                <a:gd name="T92" fmla="*/ 3 w 417"/>
                <a:gd name="T93" fmla="*/ 0 h 4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7"/>
                <a:gd name="T142" fmla="*/ 0 h 479"/>
                <a:gd name="T143" fmla="*/ 417 w 417"/>
                <a:gd name="T144" fmla="*/ 479 h 4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6" name="Freeform 291">
              <a:extLst>
                <a:ext uri="{FF2B5EF4-FFF2-40B4-BE49-F238E27FC236}">
                  <a16:creationId xmlns:a16="http://schemas.microsoft.com/office/drawing/2014/main" id="{AC4476ED-DEE8-4FA1-BAE1-8E3F4247D7D9}"/>
                </a:ext>
              </a:extLst>
            </p:cNvPr>
            <p:cNvSpPr>
              <a:spLocks noChangeAspect="1"/>
            </p:cNvSpPr>
            <p:nvPr/>
          </p:nvSpPr>
          <p:spPr bwMode="gray">
            <a:xfrm>
              <a:off x="2987" y="1938"/>
              <a:ext cx="21" cy="14"/>
            </a:xfrm>
            <a:custGeom>
              <a:avLst/>
              <a:gdLst>
                <a:gd name="T0" fmla="*/ 1 w 107"/>
                <a:gd name="T1" fmla="*/ 0 h 69"/>
                <a:gd name="T2" fmla="*/ 1 w 107"/>
                <a:gd name="T3" fmla="*/ 0 h 69"/>
                <a:gd name="T4" fmla="*/ 0 w 107"/>
                <a:gd name="T5" fmla="*/ 0 h 69"/>
                <a:gd name="T6" fmla="*/ 0 w 107"/>
                <a:gd name="T7" fmla="*/ 0 h 69"/>
                <a:gd name="T8" fmla="*/ 0 w 107"/>
                <a:gd name="T9" fmla="*/ 0 h 69"/>
                <a:gd name="T10" fmla="*/ 0 w 107"/>
                <a:gd name="T11" fmla="*/ 0 h 69"/>
                <a:gd name="T12" fmla="*/ 0 w 107"/>
                <a:gd name="T13" fmla="*/ 0 h 69"/>
                <a:gd name="T14" fmla="*/ 0 w 107"/>
                <a:gd name="T15" fmla="*/ 0 h 69"/>
                <a:gd name="T16" fmla="*/ 0 w 107"/>
                <a:gd name="T17" fmla="*/ 1 h 69"/>
                <a:gd name="T18" fmla="*/ 0 w 107"/>
                <a:gd name="T19" fmla="*/ 1 h 69"/>
                <a:gd name="T20" fmla="*/ 0 w 107"/>
                <a:gd name="T21" fmla="*/ 1 h 69"/>
                <a:gd name="T22" fmla="*/ 0 w 107"/>
                <a:gd name="T23" fmla="*/ 1 h 69"/>
                <a:gd name="T24" fmla="*/ 0 w 107"/>
                <a:gd name="T25" fmla="*/ 1 h 69"/>
                <a:gd name="T26" fmla="*/ 1 w 107"/>
                <a:gd name="T27" fmla="*/ 0 h 69"/>
                <a:gd name="T28" fmla="*/ 1 w 107"/>
                <a:gd name="T29" fmla="*/ 0 h 69"/>
                <a:gd name="T30" fmla="*/ 1 w 107"/>
                <a:gd name="T31" fmla="*/ 0 h 69"/>
                <a:gd name="T32" fmla="*/ 1 w 107"/>
                <a:gd name="T33" fmla="*/ 0 h 69"/>
                <a:gd name="T34" fmla="*/ 1 w 107"/>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69"/>
                <a:gd name="T56" fmla="*/ 107 w 107"/>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7" name="Freeform 292">
              <a:extLst>
                <a:ext uri="{FF2B5EF4-FFF2-40B4-BE49-F238E27FC236}">
                  <a16:creationId xmlns:a16="http://schemas.microsoft.com/office/drawing/2014/main" id="{0B99AAE2-E38F-47F3-910A-386C1067E465}"/>
                </a:ext>
              </a:extLst>
            </p:cNvPr>
            <p:cNvSpPr>
              <a:spLocks noChangeAspect="1"/>
            </p:cNvSpPr>
            <p:nvPr/>
          </p:nvSpPr>
          <p:spPr bwMode="gray">
            <a:xfrm>
              <a:off x="3205" y="1988"/>
              <a:ext cx="18" cy="22"/>
            </a:xfrm>
            <a:custGeom>
              <a:avLst/>
              <a:gdLst>
                <a:gd name="T0" fmla="*/ 1 w 93"/>
                <a:gd name="T1" fmla="*/ 0 h 114"/>
                <a:gd name="T2" fmla="*/ 1 w 93"/>
                <a:gd name="T3" fmla="*/ 0 h 114"/>
                <a:gd name="T4" fmla="*/ 1 w 93"/>
                <a:gd name="T5" fmla="*/ 0 h 114"/>
                <a:gd name="T6" fmla="*/ 1 w 93"/>
                <a:gd name="T7" fmla="*/ 0 h 114"/>
                <a:gd name="T8" fmla="*/ 1 w 93"/>
                <a:gd name="T9" fmla="*/ 0 h 114"/>
                <a:gd name="T10" fmla="*/ 0 w 93"/>
                <a:gd name="T11" fmla="*/ 0 h 114"/>
                <a:gd name="T12" fmla="*/ 0 w 93"/>
                <a:gd name="T13" fmla="*/ 0 h 114"/>
                <a:gd name="T14" fmla="*/ 0 w 93"/>
                <a:gd name="T15" fmla="*/ 0 h 114"/>
                <a:gd name="T16" fmla="*/ 0 w 93"/>
                <a:gd name="T17" fmla="*/ 0 h 114"/>
                <a:gd name="T18" fmla="*/ 0 w 93"/>
                <a:gd name="T19" fmla="*/ 0 h 114"/>
                <a:gd name="T20" fmla="*/ 0 w 93"/>
                <a:gd name="T21" fmla="*/ 0 h 114"/>
                <a:gd name="T22" fmla="*/ 0 w 93"/>
                <a:gd name="T23" fmla="*/ 0 h 114"/>
                <a:gd name="T24" fmla="*/ 0 w 93"/>
                <a:gd name="T25" fmla="*/ 0 h 114"/>
                <a:gd name="T26" fmla="*/ 0 w 93"/>
                <a:gd name="T27" fmla="*/ 0 h 114"/>
                <a:gd name="T28" fmla="*/ 0 w 93"/>
                <a:gd name="T29" fmla="*/ 0 h 114"/>
                <a:gd name="T30" fmla="*/ 0 w 93"/>
                <a:gd name="T31" fmla="*/ 0 h 114"/>
                <a:gd name="T32" fmla="*/ 0 w 93"/>
                <a:gd name="T33" fmla="*/ 0 h 114"/>
                <a:gd name="T34" fmla="*/ 0 w 93"/>
                <a:gd name="T35" fmla="*/ 0 h 114"/>
                <a:gd name="T36" fmla="*/ 0 w 93"/>
                <a:gd name="T37" fmla="*/ 0 h 114"/>
                <a:gd name="T38" fmla="*/ 0 w 93"/>
                <a:gd name="T39" fmla="*/ 0 h 114"/>
                <a:gd name="T40" fmla="*/ 0 w 93"/>
                <a:gd name="T41" fmla="*/ 0 h 114"/>
                <a:gd name="T42" fmla="*/ 0 w 93"/>
                <a:gd name="T43" fmla="*/ 0 h 114"/>
                <a:gd name="T44" fmla="*/ 0 w 93"/>
                <a:gd name="T45" fmla="*/ 0 h 114"/>
                <a:gd name="T46" fmla="*/ 0 w 93"/>
                <a:gd name="T47" fmla="*/ 0 h 114"/>
                <a:gd name="T48" fmla="*/ 0 w 93"/>
                <a:gd name="T49" fmla="*/ 0 h 114"/>
                <a:gd name="T50" fmla="*/ 0 w 93"/>
                <a:gd name="T51" fmla="*/ 0 h 114"/>
                <a:gd name="T52" fmla="*/ 0 w 93"/>
                <a:gd name="T53" fmla="*/ 1 h 114"/>
                <a:gd name="T54" fmla="*/ 0 w 93"/>
                <a:gd name="T55" fmla="*/ 1 h 114"/>
                <a:gd name="T56" fmla="*/ 0 w 93"/>
                <a:gd name="T57" fmla="*/ 1 h 114"/>
                <a:gd name="T58" fmla="*/ 0 w 93"/>
                <a:gd name="T59" fmla="*/ 1 h 114"/>
                <a:gd name="T60" fmla="*/ 0 w 93"/>
                <a:gd name="T61" fmla="*/ 1 h 114"/>
                <a:gd name="T62" fmla="*/ 0 w 93"/>
                <a:gd name="T63" fmla="*/ 1 h 114"/>
                <a:gd name="T64" fmla="*/ 0 w 93"/>
                <a:gd name="T65" fmla="*/ 1 h 114"/>
                <a:gd name="T66" fmla="*/ 0 w 93"/>
                <a:gd name="T67" fmla="*/ 1 h 114"/>
                <a:gd name="T68" fmla="*/ 0 w 93"/>
                <a:gd name="T69" fmla="*/ 1 h 114"/>
                <a:gd name="T70" fmla="*/ 1 w 93"/>
                <a:gd name="T71" fmla="*/ 1 h 114"/>
                <a:gd name="T72" fmla="*/ 1 w 93"/>
                <a:gd name="T73" fmla="*/ 1 h 114"/>
                <a:gd name="T74" fmla="*/ 1 w 93"/>
                <a:gd name="T75" fmla="*/ 1 h 114"/>
                <a:gd name="T76" fmla="*/ 1 w 93"/>
                <a:gd name="T77" fmla="*/ 0 h 114"/>
                <a:gd name="T78" fmla="*/ 1 w 93"/>
                <a:gd name="T79" fmla="*/ 0 h 114"/>
                <a:gd name="T80" fmla="*/ 1 w 93"/>
                <a:gd name="T81" fmla="*/ 0 h 114"/>
                <a:gd name="T82" fmla="*/ 1 w 93"/>
                <a:gd name="T83" fmla="*/ 0 h 114"/>
                <a:gd name="T84" fmla="*/ 1 w 93"/>
                <a:gd name="T85" fmla="*/ 0 h 114"/>
                <a:gd name="T86" fmla="*/ 1 w 93"/>
                <a:gd name="T87" fmla="*/ 0 h 114"/>
                <a:gd name="T88" fmla="*/ 1 w 93"/>
                <a:gd name="T89" fmla="*/ 0 h 114"/>
                <a:gd name="T90" fmla="*/ 1 w 93"/>
                <a:gd name="T91" fmla="*/ 0 h 114"/>
                <a:gd name="T92" fmla="*/ 1 w 93"/>
                <a:gd name="T93" fmla="*/ 0 h 114"/>
                <a:gd name="T94" fmla="*/ 1 w 93"/>
                <a:gd name="T95" fmla="*/ 0 h 114"/>
                <a:gd name="T96" fmla="*/ 1 w 9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
                <a:gd name="T148" fmla="*/ 0 h 114"/>
                <a:gd name="T149" fmla="*/ 93 w 9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8" name="Freeform 293">
              <a:extLst>
                <a:ext uri="{FF2B5EF4-FFF2-40B4-BE49-F238E27FC236}">
                  <a16:creationId xmlns:a16="http://schemas.microsoft.com/office/drawing/2014/main" id="{43FA6A9F-64F9-4FAF-878E-E81359F16EF1}"/>
                </a:ext>
              </a:extLst>
            </p:cNvPr>
            <p:cNvSpPr>
              <a:spLocks noChangeAspect="1"/>
            </p:cNvSpPr>
            <p:nvPr/>
          </p:nvSpPr>
          <p:spPr bwMode="gray">
            <a:xfrm>
              <a:off x="3211" y="1917"/>
              <a:ext cx="58" cy="61"/>
            </a:xfrm>
            <a:custGeom>
              <a:avLst/>
              <a:gdLst>
                <a:gd name="T0" fmla="*/ 2 w 289"/>
                <a:gd name="T1" fmla="*/ 0 h 302"/>
                <a:gd name="T2" fmla="*/ 2 w 289"/>
                <a:gd name="T3" fmla="*/ 0 h 302"/>
                <a:gd name="T4" fmla="*/ 1 w 289"/>
                <a:gd name="T5" fmla="*/ 0 h 302"/>
                <a:gd name="T6" fmla="*/ 1 w 289"/>
                <a:gd name="T7" fmla="*/ 0 h 302"/>
                <a:gd name="T8" fmla="*/ 1 w 289"/>
                <a:gd name="T9" fmla="*/ 0 h 302"/>
                <a:gd name="T10" fmla="*/ 1 w 289"/>
                <a:gd name="T11" fmla="*/ 0 h 302"/>
                <a:gd name="T12" fmla="*/ 1 w 289"/>
                <a:gd name="T13" fmla="*/ 0 h 302"/>
                <a:gd name="T14" fmla="*/ 1 w 289"/>
                <a:gd name="T15" fmla="*/ 0 h 302"/>
                <a:gd name="T16" fmla="*/ 0 w 289"/>
                <a:gd name="T17" fmla="*/ 0 h 302"/>
                <a:gd name="T18" fmla="*/ 1 w 289"/>
                <a:gd name="T19" fmla="*/ 1 h 302"/>
                <a:gd name="T20" fmla="*/ 1 w 289"/>
                <a:gd name="T21" fmla="*/ 1 h 302"/>
                <a:gd name="T22" fmla="*/ 1 w 289"/>
                <a:gd name="T23" fmla="*/ 1 h 302"/>
                <a:gd name="T24" fmla="*/ 1 w 289"/>
                <a:gd name="T25" fmla="*/ 1 h 302"/>
                <a:gd name="T26" fmla="*/ 1 w 289"/>
                <a:gd name="T27" fmla="*/ 1 h 302"/>
                <a:gd name="T28" fmla="*/ 0 w 289"/>
                <a:gd name="T29" fmla="*/ 1 h 302"/>
                <a:gd name="T30" fmla="*/ 0 w 289"/>
                <a:gd name="T31" fmla="*/ 1 h 302"/>
                <a:gd name="T32" fmla="*/ 0 w 289"/>
                <a:gd name="T33" fmla="*/ 2 h 302"/>
                <a:gd name="T34" fmla="*/ 0 w 289"/>
                <a:gd name="T35" fmla="*/ 2 h 302"/>
                <a:gd name="T36" fmla="*/ 0 w 289"/>
                <a:gd name="T37" fmla="*/ 2 h 302"/>
                <a:gd name="T38" fmla="*/ 0 w 289"/>
                <a:gd name="T39" fmla="*/ 2 h 302"/>
                <a:gd name="T40" fmla="*/ 0 w 289"/>
                <a:gd name="T41" fmla="*/ 2 h 302"/>
                <a:gd name="T42" fmla="*/ 0 w 289"/>
                <a:gd name="T43" fmla="*/ 2 h 302"/>
                <a:gd name="T44" fmla="*/ 0 w 289"/>
                <a:gd name="T45" fmla="*/ 2 h 302"/>
                <a:gd name="T46" fmla="*/ 1 w 289"/>
                <a:gd name="T47" fmla="*/ 2 h 302"/>
                <a:gd name="T48" fmla="*/ 1 w 289"/>
                <a:gd name="T49" fmla="*/ 2 h 302"/>
                <a:gd name="T50" fmla="*/ 1 w 289"/>
                <a:gd name="T51" fmla="*/ 2 h 302"/>
                <a:gd name="T52" fmla="*/ 1 w 289"/>
                <a:gd name="T53" fmla="*/ 2 h 302"/>
                <a:gd name="T54" fmla="*/ 1 w 289"/>
                <a:gd name="T55" fmla="*/ 2 h 302"/>
                <a:gd name="T56" fmla="*/ 1 w 289"/>
                <a:gd name="T57" fmla="*/ 2 h 302"/>
                <a:gd name="T58" fmla="*/ 1 w 289"/>
                <a:gd name="T59" fmla="*/ 2 h 302"/>
                <a:gd name="T60" fmla="*/ 1 w 289"/>
                <a:gd name="T61" fmla="*/ 2 h 302"/>
                <a:gd name="T62" fmla="*/ 1 w 289"/>
                <a:gd name="T63" fmla="*/ 2 h 302"/>
                <a:gd name="T64" fmla="*/ 2 w 289"/>
                <a:gd name="T65" fmla="*/ 2 h 302"/>
                <a:gd name="T66" fmla="*/ 2 w 289"/>
                <a:gd name="T67" fmla="*/ 2 h 302"/>
                <a:gd name="T68" fmla="*/ 2 w 289"/>
                <a:gd name="T69" fmla="*/ 2 h 302"/>
                <a:gd name="T70" fmla="*/ 2 w 289"/>
                <a:gd name="T71" fmla="*/ 1 h 302"/>
                <a:gd name="T72" fmla="*/ 2 w 289"/>
                <a:gd name="T73" fmla="*/ 1 h 302"/>
                <a:gd name="T74" fmla="*/ 2 w 289"/>
                <a:gd name="T75" fmla="*/ 1 h 302"/>
                <a:gd name="T76" fmla="*/ 2 w 289"/>
                <a:gd name="T77" fmla="*/ 1 h 302"/>
                <a:gd name="T78" fmla="*/ 2 w 289"/>
                <a:gd name="T79" fmla="*/ 1 h 302"/>
                <a:gd name="T80" fmla="*/ 2 w 289"/>
                <a:gd name="T81" fmla="*/ 1 h 302"/>
                <a:gd name="T82" fmla="*/ 2 w 289"/>
                <a:gd name="T83" fmla="*/ 0 h 302"/>
                <a:gd name="T84" fmla="*/ 2 w 289"/>
                <a:gd name="T85" fmla="*/ 0 h 302"/>
                <a:gd name="T86" fmla="*/ 2 w 289"/>
                <a:gd name="T87" fmla="*/ 0 h 302"/>
                <a:gd name="T88" fmla="*/ 2 w 289"/>
                <a:gd name="T89" fmla="*/ 0 h 302"/>
                <a:gd name="T90" fmla="*/ 2 w 289"/>
                <a:gd name="T91" fmla="*/ 0 h 302"/>
                <a:gd name="T92" fmla="*/ 2 w 289"/>
                <a:gd name="T93" fmla="*/ 0 h 3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302"/>
                <a:gd name="T143" fmla="*/ 289 w 289"/>
                <a:gd name="T144" fmla="*/ 302 h 3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599" name="Freeform 294">
              <a:extLst>
                <a:ext uri="{FF2B5EF4-FFF2-40B4-BE49-F238E27FC236}">
                  <a16:creationId xmlns:a16="http://schemas.microsoft.com/office/drawing/2014/main" id="{23058EF6-5DAA-41F6-9D69-D307FD8F8861}"/>
                </a:ext>
              </a:extLst>
            </p:cNvPr>
            <p:cNvSpPr>
              <a:spLocks noChangeAspect="1"/>
            </p:cNvSpPr>
            <p:nvPr/>
          </p:nvSpPr>
          <p:spPr bwMode="gray">
            <a:xfrm>
              <a:off x="3203" y="1974"/>
              <a:ext cx="21" cy="19"/>
            </a:xfrm>
            <a:custGeom>
              <a:avLst/>
              <a:gdLst>
                <a:gd name="T0" fmla="*/ 0 w 104"/>
                <a:gd name="T1" fmla="*/ 1 h 96"/>
                <a:gd name="T2" fmla="*/ 0 w 104"/>
                <a:gd name="T3" fmla="*/ 1 h 96"/>
                <a:gd name="T4" fmla="*/ 0 w 104"/>
                <a:gd name="T5" fmla="*/ 1 h 96"/>
                <a:gd name="T6" fmla="*/ 0 w 104"/>
                <a:gd name="T7" fmla="*/ 1 h 96"/>
                <a:gd name="T8" fmla="*/ 0 w 104"/>
                <a:gd name="T9" fmla="*/ 1 h 96"/>
                <a:gd name="T10" fmla="*/ 0 w 104"/>
                <a:gd name="T11" fmla="*/ 1 h 96"/>
                <a:gd name="T12" fmla="*/ 0 w 104"/>
                <a:gd name="T13" fmla="*/ 1 h 96"/>
                <a:gd name="T14" fmla="*/ 0 w 104"/>
                <a:gd name="T15" fmla="*/ 1 h 96"/>
                <a:gd name="T16" fmla="*/ 0 w 104"/>
                <a:gd name="T17" fmla="*/ 1 h 96"/>
                <a:gd name="T18" fmla="*/ 0 w 104"/>
                <a:gd name="T19" fmla="*/ 1 h 96"/>
                <a:gd name="T20" fmla="*/ 0 w 104"/>
                <a:gd name="T21" fmla="*/ 1 h 96"/>
                <a:gd name="T22" fmla="*/ 0 w 104"/>
                <a:gd name="T23" fmla="*/ 1 h 96"/>
                <a:gd name="T24" fmla="*/ 0 w 104"/>
                <a:gd name="T25" fmla="*/ 1 h 96"/>
                <a:gd name="T26" fmla="*/ 0 w 104"/>
                <a:gd name="T27" fmla="*/ 1 h 96"/>
                <a:gd name="T28" fmla="*/ 0 w 104"/>
                <a:gd name="T29" fmla="*/ 1 h 96"/>
                <a:gd name="T30" fmla="*/ 0 w 104"/>
                <a:gd name="T31" fmla="*/ 1 h 96"/>
                <a:gd name="T32" fmla="*/ 1 w 104"/>
                <a:gd name="T33" fmla="*/ 1 h 96"/>
                <a:gd name="T34" fmla="*/ 1 w 104"/>
                <a:gd name="T35" fmla="*/ 1 h 96"/>
                <a:gd name="T36" fmla="*/ 1 w 104"/>
                <a:gd name="T37" fmla="*/ 1 h 96"/>
                <a:gd name="T38" fmla="*/ 1 w 104"/>
                <a:gd name="T39" fmla="*/ 1 h 96"/>
                <a:gd name="T40" fmla="*/ 1 w 104"/>
                <a:gd name="T41" fmla="*/ 1 h 96"/>
                <a:gd name="T42" fmla="*/ 1 w 104"/>
                <a:gd name="T43" fmla="*/ 1 h 96"/>
                <a:gd name="T44" fmla="*/ 1 w 104"/>
                <a:gd name="T45" fmla="*/ 0 h 96"/>
                <a:gd name="T46" fmla="*/ 1 w 104"/>
                <a:gd name="T47" fmla="*/ 0 h 96"/>
                <a:gd name="T48" fmla="*/ 1 w 104"/>
                <a:gd name="T49" fmla="*/ 0 h 96"/>
                <a:gd name="T50" fmla="*/ 1 w 104"/>
                <a:gd name="T51" fmla="*/ 0 h 96"/>
                <a:gd name="T52" fmla="*/ 1 w 104"/>
                <a:gd name="T53" fmla="*/ 0 h 96"/>
                <a:gd name="T54" fmla="*/ 1 w 104"/>
                <a:gd name="T55" fmla="*/ 0 h 96"/>
                <a:gd name="T56" fmla="*/ 1 w 104"/>
                <a:gd name="T57" fmla="*/ 0 h 96"/>
                <a:gd name="T58" fmla="*/ 1 w 104"/>
                <a:gd name="T59" fmla="*/ 0 h 96"/>
                <a:gd name="T60" fmla="*/ 1 w 104"/>
                <a:gd name="T61" fmla="*/ 0 h 96"/>
                <a:gd name="T62" fmla="*/ 0 w 104"/>
                <a:gd name="T63" fmla="*/ 0 h 96"/>
                <a:gd name="T64" fmla="*/ 0 w 104"/>
                <a:gd name="T65" fmla="*/ 0 h 96"/>
                <a:gd name="T66" fmla="*/ 0 w 104"/>
                <a:gd name="T67" fmla="*/ 0 h 96"/>
                <a:gd name="T68" fmla="*/ 0 w 104"/>
                <a:gd name="T69" fmla="*/ 0 h 96"/>
                <a:gd name="T70" fmla="*/ 0 w 104"/>
                <a:gd name="T71" fmla="*/ 0 h 96"/>
                <a:gd name="T72" fmla="*/ 0 w 104"/>
                <a:gd name="T73" fmla="*/ 0 h 96"/>
                <a:gd name="T74" fmla="*/ 0 w 104"/>
                <a:gd name="T75" fmla="*/ 0 h 96"/>
                <a:gd name="T76" fmla="*/ 0 w 104"/>
                <a:gd name="T77" fmla="*/ 0 h 96"/>
                <a:gd name="T78" fmla="*/ 0 w 104"/>
                <a:gd name="T79" fmla="*/ 0 h 96"/>
                <a:gd name="T80" fmla="*/ 0 w 104"/>
                <a:gd name="T81" fmla="*/ 1 h 96"/>
                <a:gd name="T82" fmla="*/ 0 w 104"/>
                <a:gd name="T83" fmla="*/ 1 h 96"/>
                <a:gd name="T84" fmla="*/ 0 w 104"/>
                <a:gd name="T85" fmla="*/ 1 h 96"/>
                <a:gd name="T86" fmla="*/ 0 w 104"/>
                <a:gd name="T87" fmla="*/ 1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96"/>
                <a:gd name="T134" fmla="*/ 104 w 104"/>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0" name="Freeform 295">
              <a:extLst>
                <a:ext uri="{FF2B5EF4-FFF2-40B4-BE49-F238E27FC236}">
                  <a16:creationId xmlns:a16="http://schemas.microsoft.com/office/drawing/2014/main" id="{BAA6C0B9-EC9D-4C45-88DD-399B222D86E1}"/>
                </a:ext>
              </a:extLst>
            </p:cNvPr>
            <p:cNvSpPr>
              <a:spLocks noChangeAspect="1"/>
            </p:cNvSpPr>
            <p:nvPr/>
          </p:nvSpPr>
          <p:spPr bwMode="gray">
            <a:xfrm>
              <a:off x="3257" y="1912"/>
              <a:ext cx="87" cy="101"/>
            </a:xfrm>
            <a:custGeom>
              <a:avLst/>
              <a:gdLst>
                <a:gd name="T0" fmla="*/ 3 w 435"/>
                <a:gd name="T1" fmla="*/ 2 h 504"/>
                <a:gd name="T2" fmla="*/ 3 w 435"/>
                <a:gd name="T3" fmla="*/ 1 h 504"/>
                <a:gd name="T4" fmla="*/ 3 w 435"/>
                <a:gd name="T5" fmla="*/ 1 h 504"/>
                <a:gd name="T6" fmla="*/ 3 w 435"/>
                <a:gd name="T7" fmla="*/ 0 h 504"/>
                <a:gd name="T8" fmla="*/ 3 w 435"/>
                <a:gd name="T9" fmla="*/ 0 h 504"/>
                <a:gd name="T10" fmla="*/ 3 w 435"/>
                <a:gd name="T11" fmla="*/ 0 h 504"/>
                <a:gd name="T12" fmla="*/ 3 w 435"/>
                <a:gd name="T13" fmla="*/ 0 h 504"/>
                <a:gd name="T14" fmla="*/ 2 w 435"/>
                <a:gd name="T15" fmla="*/ 0 h 504"/>
                <a:gd name="T16" fmla="*/ 2 w 435"/>
                <a:gd name="T17" fmla="*/ 0 h 504"/>
                <a:gd name="T18" fmla="*/ 2 w 435"/>
                <a:gd name="T19" fmla="*/ 0 h 504"/>
                <a:gd name="T20" fmla="*/ 1 w 435"/>
                <a:gd name="T21" fmla="*/ 0 h 504"/>
                <a:gd name="T22" fmla="*/ 1 w 435"/>
                <a:gd name="T23" fmla="*/ 0 h 504"/>
                <a:gd name="T24" fmla="*/ 1 w 435"/>
                <a:gd name="T25" fmla="*/ 0 h 504"/>
                <a:gd name="T26" fmla="*/ 1 w 435"/>
                <a:gd name="T27" fmla="*/ 0 h 504"/>
                <a:gd name="T28" fmla="*/ 0 w 435"/>
                <a:gd name="T29" fmla="*/ 0 h 504"/>
                <a:gd name="T30" fmla="*/ 0 w 435"/>
                <a:gd name="T31" fmla="*/ 0 h 504"/>
                <a:gd name="T32" fmla="*/ 0 w 435"/>
                <a:gd name="T33" fmla="*/ 0 h 504"/>
                <a:gd name="T34" fmla="*/ 0 w 435"/>
                <a:gd name="T35" fmla="*/ 0 h 504"/>
                <a:gd name="T36" fmla="*/ 0 w 435"/>
                <a:gd name="T37" fmla="*/ 0 h 504"/>
                <a:gd name="T38" fmla="*/ 0 w 435"/>
                <a:gd name="T39" fmla="*/ 1 h 504"/>
                <a:gd name="T40" fmla="*/ 0 w 435"/>
                <a:gd name="T41" fmla="*/ 1 h 504"/>
                <a:gd name="T42" fmla="*/ 0 w 435"/>
                <a:gd name="T43" fmla="*/ 1 h 504"/>
                <a:gd name="T44" fmla="*/ 0 w 435"/>
                <a:gd name="T45" fmla="*/ 1 h 504"/>
                <a:gd name="T46" fmla="*/ 0 w 435"/>
                <a:gd name="T47" fmla="*/ 1 h 504"/>
                <a:gd name="T48" fmla="*/ 0 w 435"/>
                <a:gd name="T49" fmla="*/ 1 h 504"/>
                <a:gd name="T50" fmla="*/ 0 w 435"/>
                <a:gd name="T51" fmla="*/ 2 h 504"/>
                <a:gd name="T52" fmla="*/ 0 w 435"/>
                <a:gd name="T53" fmla="*/ 2 h 504"/>
                <a:gd name="T54" fmla="*/ 0 w 435"/>
                <a:gd name="T55" fmla="*/ 2 h 504"/>
                <a:gd name="T56" fmla="*/ 0 w 435"/>
                <a:gd name="T57" fmla="*/ 2 h 504"/>
                <a:gd name="T58" fmla="*/ 0 w 435"/>
                <a:gd name="T59" fmla="*/ 2 h 504"/>
                <a:gd name="T60" fmla="*/ 0 w 435"/>
                <a:gd name="T61" fmla="*/ 2 h 504"/>
                <a:gd name="T62" fmla="*/ 0 w 435"/>
                <a:gd name="T63" fmla="*/ 2 h 504"/>
                <a:gd name="T64" fmla="*/ 0 w 435"/>
                <a:gd name="T65" fmla="*/ 2 h 504"/>
                <a:gd name="T66" fmla="*/ 0 w 435"/>
                <a:gd name="T67" fmla="*/ 2 h 504"/>
                <a:gd name="T68" fmla="*/ 2 w 435"/>
                <a:gd name="T69" fmla="*/ 3 h 504"/>
                <a:gd name="T70" fmla="*/ 2 w 435"/>
                <a:gd name="T71" fmla="*/ 3 h 504"/>
                <a:gd name="T72" fmla="*/ 2 w 435"/>
                <a:gd name="T73" fmla="*/ 4 h 504"/>
                <a:gd name="T74" fmla="*/ 2 w 435"/>
                <a:gd name="T75" fmla="*/ 4 h 504"/>
                <a:gd name="T76" fmla="*/ 3 w 435"/>
                <a:gd name="T77" fmla="*/ 4 h 504"/>
                <a:gd name="T78" fmla="*/ 3 w 435"/>
                <a:gd name="T79" fmla="*/ 4 h 504"/>
                <a:gd name="T80" fmla="*/ 3 w 435"/>
                <a:gd name="T81" fmla="*/ 3 h 504"/>
                <a:gd name="T82" fmla="*/ 3 w 435"/>
                <a:gd name="T83" fmla="*/ 3 h 504"/>
                <a:gd name="T84" fmla="*/ 3 w 435"/>
                <a:gd name="T85" fmla="*/ 3 h 504"/>
                <a:gd name="T86" fmla="*/ 3 w 435"/>
                <a:gd name="T87" fmla="*/ 3 h 504"/>
                <a:gd name="T88" fmla="*/ 3 w 435"/>
                <a:gd name="T89" fmla="*/ 3 h 504"/>
                <a:gd name="T90" fmla="*/ 3 w 435"/>
                <a:gd name="T91" fmla="*/ 3 h 504"/>
                <a:gd name="T92" fmla="*/ 3 w 435"/>
                <a:gd name="T93" fmla="*/ 3 h 504"/>
                <a:gd name="T94" fmla="*/ 3 w 435"/>
                <a:gd name="T95" fmla="*/ 2 h 504"/>
                <a:gd name="T96" fmla="*/ 3 w 435"/>
                <a:gd name="T97" fmla="*/ 2 h 5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5"/>
                <a:gd name="T148" fmla="*/ 0 h 504"/>
                <a:gd name="T149" fmla="*/ 435 w 435"/>
                <a:gd name="T150" fmla="*/ 504 h 5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1" name="Freeform 296">
              <a:extLst>
                <a:ext uri="{FF2B5EF4-FFF2-40B4-BE49-F238E27FC236}">
                  <a16:creationId xmlns:a16="http://schemas.microsoft.com/office/drawing/2014/main" id="{1309E414-4DC1-44BE-901B-210972C359BA}"/>
                </a:ext>
              </a:extLst>
            </p:cNvPr>
            <p:cNvSpPr>
              <a:spLocks noChangeAspect="1"/>
            </p:cNvSpPr>
            <p:nvPr/>
          </p:nvSpPr>
          <p:spPr bwMode="gray">
            <a:xfrm>
              <a:off x="2693" y="1778"/>
              <a:ext cx="68" cy="49"/>
            </a:xfrm>
            <a:custGeom>
              <a:avLst/>
              <a:gdLst>
                <a:gd name="T0" fmla="*/ 0 w 344"/>
                <a:gd name="T1" fmla="*/ 1 h 244"/>
                <a:gd name="T2" fmla="*/ 0 w 344"/>
                <a:gd name="T3" fmla="*/ 1 h 244"/>
                <a:gd name="T4" fmla="*/ 0 w 344"/>
                <a:gd name="T5" fmla="*/ 1 h 244"/>
                <a:gd name="T6" fmla="*/ 0 w 344"/>
                <a:gd name="T7" fmla="*/ 1 h 244"/>
                <a:gd name="T8" fmla="*/ 0 w 344"/>
                <a:gd name="T9" fmla="*/ 1 h 244"/>
                <a:gd name="T10" fmla="*/ 0 w 344"/>
                <a:gd name="T11" fmla="*/ 0 h 244"/>
                <a:gd name="T12" fmla="*/ 1 w 344"/>
                <a:gd name="T13" fmla="*/ 0 h 244"/>
                <a:gd name="T14" fmla="*/ 1 w 344"/>
                <a:gd name="T15" fmla="*/ 0 h 244"/>
                <a:gd name="T16" fmla="*/ 1 w 344"/>
                <a:gd name="T17" fmla="*/ 0 h 244"/>
                <a:gd name="T18" fmla="*/ 1 w 344"/>
                <a:gd name="T19" fmla="*/ 0 h 244"/>
                <a:gd name="T20" fmla="*/ 1 w 344"/>
                <a:gd name="T21" fmla="*/ 0 h 244"/>
                <a:gd name="T22" fmla="*/ 1 w 344"/>
                <a:gd name="T23" fmla="*/ 0 h 244"/>
                <a:gd name="T24" fmla="*/ 2 w 344"/>
                <a:gd name="T25" fmla="*/ 0 h 244"/>
                <a:gd name="T26" fmla="*/ 2 w 344"/>
                <a:gd name="T27" fmla="*/ 0 h 244"/>
                <a:gd name="T28" fmla="*/ 2 w 344"/>
                <a:gd name="T29" fmla="*/ 0 h 244"/>
                <a:gd name="T30" fmla="*/ 2 w 344"/>
                <a:gd name="T31" fmla="*/ 1 h 244"/>
                <a:gd name="T32" fmla="*/ 2 w 344"/>
                <a:gd name="T33" fmla="*/ 1 h 244"/>
                <a:gd name="T34" fmla="*/ 2 w 344"/>
                <a:gd name="T35" fmla="*/ 1 h 244"/>
                <a:gd name="T36" fmla="*/ 2 w 344"/>
                <a:gd name="T37" fmla="*/ 1 h 244"/>
                <a:gd name="T38" fmla="*/ 2 w 344"/>
                <a:gd name="T39" fmla="*/ 1 h 244"/>
                <a:gd name="T40" fmla="*/ 2 w 344"/>
                <a:gd name="T41" fmla="*/ 1 h 244"/>
                <a:gd name="T42" fmla="*/ 2 w 344"/>
                <a:gd name="T43" fmla="*/ 1 h 244"/>
                <a:gd name="T44" fmla="*/ 2 w 344"/>
                <a:gd name="T45" fmla="*/ 1 h 244"/>
                <a:gd name="T46" fmla="*/ 2 w 344"/>
                <a:gd name="T47" fmla="*/ 1 h 244"/>
                <a:gd name="T48" fmla="*/ 3 w 344"/>
                <a:gd name="T49" fmla="*/ 1 h 244"/>
                <a:gd name="T50" fmla="*/ 3 w 344"/>
                <a:gd name="T51" fmla="*/ 2 h 244"/>
                <a:gd name="T52" fmla="*/ 3 w 344"/>
                <a:gd name="T53" fmla="*/ 2 h 244"/>
                <a:gd name="T54" fmla="*/ 3 w 344"/>
                <a:gd name="T55" fmla="*/ 2 h 244"/>
                <a:gd name="T56" fmla="*/ 3 w 344"/>
                <a:gd name="T57" fmla="*/ 2 h 244"/>
                <a:gd name="T58" fmla="*/ 2 w 344"/>
                <a:gd name="T59" fmla="*/ 2 h 244"/>
                <a:gd name="T60" fmla="*/ 2 w 344"/>
                <a:gd name="T61" fmla="*/ 2 h 244"/>
                <a:gd name="T62" fmla="*/ 2 w 344"/>
                <a:gd name="T63" fmla="*/ 2 h 244"/>
                <a:gd name="T64" fmla="*/ 2 w 344"/>
                <a:gd name="T65" fmla="*/ 2 h 244"/>
                <a:gd name="T66" fmla="*/ 2 w 344"/>
                <a:gd name="T67" fmla="*/ 2 h 244"/>
                <a:gd name="T68" fmla="*/ 1 w 344"/>
                <a:gd name="T69" fmla="*/ 2 h 244"/>
                <a:gd name="T70" fmla="*/ 1 w 344"/>
                <a:gd name="T71" fmla="*/ 2 h 244"/>
                <a:gd name="T72" fmla="*/ 0 w 344"/>
                <a:gd name="T73" fmla="*/ 2 h 244"/>
                <a:gd name="T74" fmla="*/ 0 w 344"/>
                <a:gd name="T75" fmla="*/ 2 h 244"/>
                <a:gd name="T76" fmla="*/ 0 w 344"/>
                <a:gd name="T77" fmla="*/ 2 h 244"/>
                <a:gd name="T78" fmla="*/ 1 w 344"/>
                <a:gd name="T79" fmla="*/ 2 h 244"/>
                <a:gd name="T80" fmla="*/ 1 w 344"/>
                <a:gd name="T81" fmla="*/ 1 h 244"/>
                <a:gd name="T82" fmla="*/ 1 w 344"/>
                <a:gd name="T83" fmla="*/ 1 h 244"/>
                <a:gd name="T84" fmla="*/ 1 w 344"/>
                <a:gd name="T85" fmla="*/ 2 h 244"/>
                <a:gd name="T86" fmla="*/ 2 w 344"/>
                <a:gd name="T87" fmla="*/ 2 h 244"/>
                <a:gd name="T88" fmla="*/ 2 w 344"/>
                <a:gd name="T89" fmla="*/ 1 h 244"/>
                <a:gd name="T90" fmla="*/ 2 w 344"/>
                <a:gd name="T91" fmla="*/ 1 h 244"/>
                <a:gd name="T92" fmla="*/ 1 w 344"/>
                <a:gd name="T93" fmla="*/ 1 h 244"/>
                <a:gd name="T94" fmla="*/ 1 w 344"/>
                <a:gd name="T95" fmla="*/ 1 h 244"/>
                <a:gd name="T96" fmla="*/ 1 w 344"/>
                <a:gd name="T97" fmla="*/ 1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4"/>
                <a:gd name="T148" fmla="*/ 0 h 244"/>
                <a:gd name="T149" fmla="*/ 344 w 344"/>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2" name="Freeform 297">
              <a:extLst>
                <a:ext uri="{FF2B5EF4-FFF2-40B4-BE49-F238E27FC236}">
                  <a16:creationId xmlns:a16="http://schemas.microsoft.com/office/drawing/2014/main" id="{745786E4-8465-4260-B4A5-CC4747A0B079}"/>
                </a:ext>
              </a:extLst>
            </p:cNvPr>
            <p:cNvSpPr>
              <a:spLocks noChangeAspect="1"/>
            </p:cNvSpPr>
            <p:nvPr/>
          </p:nvSpPr>
          <p:spPr bwMode="gray">
            <a:xfrm>
              <a:off x="3210" y="1973"/>
              <a:ext cx="120" cy="118"/>
            </a:xfrm>
            <a:custGeom>
              <a:avLst/>
              <a:gdLst>
                <a:gd name="T0" fmla="*/ 4 w 596"/>
                <a:gd name="T1" fmla="*/ 1 h 591"/>
                <a:gd name="T2" fmla="*/ 4 w 596"/>
                <a:gd name="T3" fmla="*/ 2 h 591"/>
                <a:gd name="T4" fmla="*/ 4 w 596"/>
                <a:gd name="T5" fmla="*/ 2 h 591"/>
                <a:gd name="T6" fmla="*/ 4 w 596"/>
                <a:gd name="T7" fmla="*/ 3 h 591"/>
                <a:gd name="T8" fmla="*/ 4 w 596"/>
                <a:gd name="T9" fmla="*/ 3 h 591"/>
                <a:gd name="T10" fmla="*/ 4 w 596"/>
                <a:gd name="T11" fmla="*/ 3 h 591"/>
                <a:gd name="T12" fmla="*/ 4 w 596"/>
                <a:gd name="T13" fmla="*/ 3 h 591"/>
                <a:gd name="T14" fmla="*/ 4 w 596"/>
                <a:gd name="T15" fmla="*/ 3 h 591"/>
                <a:gd name="T16" fmla="*/ 4 w 596"/>
                <a:gd name="T17" fmla="*/ 4 h 591"/>
                <a:gd name="T18" fmla="*/ 5 w 596"/>
                <a:gd name="T19" fmla="*/ 4 h 591"/>
                <a:gd name="T20" fmla="*/ 5 w 596"/>
                <a:gd name="T21" fmla="*/ 4 h 591"/>
                <a:gd name="T22" fmla="*/ 5 w 596"/>
                <a:gd name="T23" fmla="*/ 4 h 591"/>
                <a:gd name="T24" fmla="*/ 4 w 596"/>
                <a:gd name="T25" fmla="*/ 4 h 591"/>
                <a:gd name="T26" fmla="*/ 4 w 596"/>
                <a:gd name="T27" fmla="*/ 5 h 591"/>
                <a:gd name="T28" fmla="*/ 4 w 596"/>
                <a:gd name="T29" fmla="*/ 5 h 591"/>
                <a:gd name="T30" fmla="*/ 3 w 596"/>
                <a:gd name="T31" fmla="*/ 5 h 591"/>
                <a:gd name="T32" fmla="*/ 3 w 596"/>
                <a:gd name="T33" fmla="*/ 5 h 591"/>
                <a:gd name="T34" fmla="*/ 3 w 596"/>
                <a:gd name="T35" fmla="*/ 5 h 591"/>
                <a:gd name="T36" fmla="*/ 2 w 596"/>
                <a:gd name="T37" fmla="*/ 5 h 591"/>
                <a:gd name="T38" fmla="*/ 2 w 596"/>
                <a:gd name="T39" fmla="*/ 4 h 591"/>
                <a:gd name="T40" fmla="*/ 2 w 596"/>
                <a:gd name="T41" fmla="*/ 4 h 591"/>
                <a:gd name="T42" fmla="*/ 2 w 596"/>
                <a:gd name="T43" fmla="*/ 4 h 591"/>
                <a:gd name="T44" fmla="*/ 2 w 596"/>
                <a:gd name="T45" fmla="*/ 4 h 591"/>
                <a:gd name="T46" fmla="*/ 1 w 596"/>
                <a:gd name="T47" fmla="*/ 4 h 591"/>
                <a:gd name="T48" fmla="*/ 1 w 596"/>
                <a:gd name="T49" fmla="*/ 4 h 591"/>
                <a:gd name="T50" fmla="*/ 1 w 596"/>
                <a:gd name="T51" fmla="*/ 3 h 591"/>
                <a:gd name="T52" fmla="*/ 1 w 596"/>
                <a:gd name="T53" fmla="*/ 3 h 591"/>
                <a:gd name="T54" fmla="*/ 0 w 596"/>
                <a:gd name="T55" fmla="*/ 3 h 591"/>
                <a:gd name="T56" fmla="*/ 0 w 596"/>
                <a:gd name="T57" fmla="*/ 2 h 591"/>
                <a:gd name="T58" fmla="*/ 0 w 596"/>
                <a:gd name="T59" fmla="*/ 2 h 591"/>
                <a:gd name="T60" fmla="*/ 0 w 596"/>
                <a:gd name="T61" fmla="*/ 1 h 591"/>
                <a:gd name="T62" fmla="*/ 0 w 596"/>
                <a:gd name="T63" fmla="*/ 1 h 591"/>
                <a:gd name="T64" fmla="*/ 1 w 596"/>
                <a:gd name="T65" fmla="*/ 1 h 591"/>
                <a:gd name="T66" fmla="*/ 0 w 596"/>
                <a:gd name="T67" fmla="*/ 1 h 591"/>
                <a:gd name="T68" fmla="*/ 0 w 596"/>
                <a:gd name="T69" fmla="*/ 1 h 591"/>
                <a:gd name="T70" fmla="*/ 1 w 596"/>
                <a:gd name="T71" fmla="*/ 0 h 591"/>
                <a:gd name="T72" fmla="*/ 1 w 596"/>
                <a:gd name="T73" fmla="*/ 0 h 591"/>
                <a:gd name="T74" fmla="*/ 1 w 596"/>
                <a:gd name="T75" fmla="*/ 0 h 591"/>
                <a:gd name="T76" fmla="*/ 1 w 596"/>
                <a:gd name="T77" fmla="*/ 1 h 591"/>
                <a:gd name="T78" fmla="*/ 1 w 596"/>
                <a:gd name="T79" fmla="*/ 1 h 591"/>
                <a:gd name="T80" fmla="*/ 1 w 596"/>
                <a:gd name="T81" fmla="*/ 1 h 591"/>
                <a:gd name="T82" fmla="*/ 1 w 596"/>
                <a:gd name="T83" fmla="*/ 1 h 591"/>
                <a:gd name="T84" fmla="*/ 1 w 596"/>
                <a:gd name="T85" fmla="*/ 1 h 591"/>
                <a:gd name="T86" fmla="*/ 2 w 596"/>
                <a:gd name="T87" fmla="*/ 1 h 591"/>
                <a:gd name="T88" fmla="*/ 2 w 596"/>
                <a:gd name="T89" fmla="*/ 1 h 591"/>
                <a:gd name="T90" fmla="*/ 2 w 596"/>
                <a:gd name="T91" fmla="*/ 0 h 591"/>
                <a:gd name="T92" fmla="*/ 2 w 596"/>
                <a:gd name="T93" fmla="*/ 0 h 591"/>
                <a:gd name="T94" fmla="*/ 2 w 596"/>
                <a:gd name="T95" fmla="*/ 0 h 591"/>
                <a:gd name="T96" fmla="*/ 2 w 596"/>
                <a:gd name="T97" fmla="*/ 0 h 5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6"/>
                <a:gd name="T148" fmla="*/ 0 h 591"/>
                <a:gd name="T149" fmla="*/ 596 w 596"/>
                <a:gd name="T150" fmla="*/ 591 h 5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3" name="Freeform 298">
              <a:extLst>
                <a:ext uri="{FF2B5EF4-FFF2-40B4-BE49-F238E27FC236}">
                  <a16:creationId xmlns:a16="http://schemas.microsoft.com/office/drawing/2014/main" id="{4670D9BF-9935-43A6-B730-879DD9D42CE0}"/>
                </a:ext>
              </a:extLst>
            </p:cNvPr>
            <p:cNvSpPr>
              <a:spLocks noChangeAspect="1"/>
            </p:cNvSpPr>
            <p:nvPr/>
          </p:nvSpPr>
          <p:spPr bwMode="gray">
            <a:xfrm>
              <a:off x="2739" y="1853"/>
              <a:ext cx="33" cy="33"/>
            </a:xfrm>
            <a:custGeom>
              <a:avLst/>
              <a:gdLst>
                <a:gd name="T0" fmla="*/ 0 w 167"/>
                <a:gd name="T1" fmla="*/ 0 h 166"/>
                <a:gd name="T2" fmla="*/ 0 w 167"/>
                <a:gd name="T3" fmla="*/ 0 h 166"/>
                <a:gd name="T4" fmla="*/ 0 w 167"/>
                <a:gd name="T5" fmla="*/ 0 h 166"/>
                <a:gd name="T6" fmla="*/ 0 w 167"/>
                <a:gd name="T7" fmla="*/ 0 h 166"/>
                <a:gd name="T8" fmla="*/ 0 w 167"/>
                <a:gd name="T9" fmla="*/ 0 h 166"/>
                <a:gd name="T10" fmla="*/ 0 w 167"/>
                <a:gd name="T11" fmla="*/ 0 h 166"/>
                <a:gd name="T12" fmla="*/ 0 w 167"/>
                <a:gd name="T13" fmla="*/ 0 h 166"/>
                <a:gd name="T14" fmla="*/ 0 w 167"/>
                <a:gd name="T15" fmla="*/ 0 h 166"/>
                <a:gd name="T16" fmla="*/ 1 w 167"/>
                <a:gd name="T17" fmla="*/ 0 h 166"/>
                <a:gd name="T18" fmla="*/ 1 w 167"/>
                <a:gd name="T19" fmla="*/ 0 h 166"/>
                <a:gd name="T20" fmla="*/ 1 w 167"/>
                <a:gd name="T21" fmla="*/ 0 h 166"/>
                <a:gd name="T22" fmla="*/ 1 w 167"/>
                <a:gd name="T23" fmla="*/ 0 h 166"/>
                <a:gd name="T24" fmla="*/ 1 w 167"/>
                <a:gd name="T25" fmla="*/ 0 h 166"/>
                <a:gd name="T26" fmla="*/ 1 w 167"/>
                <a:gd name="T27" fmla="*/ 0 h 166"/>
                <a:gd name="T28" fmla="*/ 1 w 167"/>
                <a:gd name="T29" fmla="*/ 0 h 166"/>
                <a:gd name="T30" fmla="*/ 1 w 167"/>
                <a:gd name="T31" fmla="*/ 0 h 166"/>
                <a:gd name="T32" fmla="*/ 1 w 167"/>
                <a:gd name="T33" fmla="*/ 0 h 166"/>
                <a:gd name="T34" fmla="*/ 1 w 167"/>
                <a:gd name="T35" fmla="*/ 0 h 166"/>
                <a:gd name="T36" fmla="*/ 1 w 167"/>
                <a:gd name="T37" fmla="*/ 0 h 166"/>
                <a:gd name="T38" fmla="*/ 1 w 167"/>
                <a:gd name="T39" fmla="*/ 0 h 166"/>
                <a:gd name="T40" fmla="*/ 1 w 167"/>
                <a:gd name="T41" fmla="*/ 1 h 166"/>
                <a:gd name="T42" fmla="*/ 1 w 167"/>
                <a:gd name="T43" fmla="*/ 1 h 166"/>
                <a:gd name="T44" fmla="*/ 1 w 167"/>
                <a:gd name="T45" fmla="*/ 1 h 166"/>
                <a:gd name="T46" fmla="*/ 1 w 167"/>
                <a:gd name="T47" fmla="*/ 1 h 166"/>
                <a:gd name="T48" fmla="*/ 1 w 167"/>
                <a:gd name="T49" fmla="*/ 1 h 166"/>
                <a:gd name="T50" fmla="*/ 1 w 167"/>
                <a:gd name="T51" fmla="*/ 1 h 166"/>
                <a:gd name="T52" fmla="*/ 1 w 167"/>
                <a:gd name="T53" fmla="*/ 1 h 166"/>
                <a:gd name="T54" fmla="*/ 1 w 167"/>
                <a:gd name="T55" fmla="*/ 1 h 166"/>
                <a:gd name="T56" fmla="*/ 1 w 167"/>
                <a:gd name="T57" fmla="*/ 1 h 166"/>
                <a:gd name="T58" fmla="*/ 1 w 167"/>
                <a:gd name="T59" fmla="*/ 1 h 166"/>
                <a:gd name="T60" fmla="*/ 1 w 167"/>
                <a:gd name="T61" fmla="*/ 1 h 166"/>
                <a:gd name="T62" fmla="*/ 1 w 167"/>
                <a:gd name="T63" fmla="*/ 1 h 166"/>
                <a:gd name="T64" fmla="*/ 1 w 167"/>
                <a:gd name="T65" fmla="*/ 1 h 166"/>
                <a:gd name="T66" fmla="*/ 1 w 167"/>
                <a:gd name="T67" fmla="*/ 1 h 166"/>
                <a:gd name="T68" fmla="*/ 1 w 167"/>
                <a:gd name="T69" fmla="*/ 1 h 166"/>
                <a:gd name="T70" fmla="*/ 1 w 167"/>
                <a:gd name="T71" fmla="*/ 1 h 166"/>
                <a:gd name="T72" fmla="*/ 0 w 167"/>
                <a:gd name="T73" fmla="*/ 1 h 166"/>
                <a:gd name="T74" fmla="*/ 0 w 167"/>
                <a:gd name="T75" fmla="*/ 1 h 166"/>
                <a:gd name="T76" fmla="*/ 0 w 167"/>
                <a:gd name="T77" fmla="*/ 1 h 166"/>
                <a:gd name="T78" fmla="*/ 0 w 167"/>
                <a:gd name="T79" fmla="*/ 1 h 166"/>
                <a:gd name="T80" fmla="*/ 0 w 167"/>
                <a:gd name="T81" fmla="*/ 1 h 166"/>
                <a:gd name="T82" fmla="*/ 0 w 167"/>
                <a:gd name="T83" fmla="*/ 1 h 166"/>
                <a:gd name="T84" fmla="*/ 0 w 167"/>
                <a:gd name="T85" fmla="*/ 1 h 166"/>
                <a:gd name="T86" fmla="*/ 0 w 167"/>
                <a:gd name="T87" fmla="*/ 1 h 166"/>
                <a:gd name="T88" fmla="*/ 0 w 167"/>
                <a:gd name="T89" fmla="*/ 1 h 166"/>
                <a:gd name="T90" fmla="*/ 0 w 167"/>
                <a:gd name="T91" fmla="*/ 1 h 166"/>
                <a:gd name="T92" fmla="*/ 0 w 167"/>
                <a:gd name="T93" fmla="*/ 1 h 166"/>
                <a:gd name="T94" fmla="*/ 0 w 167"/>
                <a:gd name="T95" fmla="*/ 1 h 166"/>
                <a:gd name="T96" fmla="*/ 0 w 167"/>
                <a:gd name="T97" fmla="*/ 0 h 166"/>
                <a:gd name="T98" fmla="*/ 0 w 167"/>
                <a:gd name="T99" fmla="*/ 0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66"/>
                <a:gd name="T152" fmla="*/ 167 w 167"/>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4" name="Freeform 299">
              <a:extLst>
                <a:ext uri="{FF2B5EF4-FFF2-40B4-BE49-F238E27FC236}">
                  <a16:creationId xmlns:a16="http://schemas.microsoft.com/office/drawing/2014/main" id="{FE494530-453B-493D-96F5-3A34FF657754}"/>
                </a:ext>
              </a:extLst>
            </p:cNvPr>
            <p:cNvSpPr>
              <a:spLocks noChangeAspect="1"/>
            </p:cNvSpPr>
            <p:nvPr/>
          </p:nvSpPr>
          <p:spPr bwMode="gray">
            <a:xfrm>
              <a:off x="2791" y="1845"/>
              <a:ext cx="67" cy="70"/>
            </a:xfrm>
            <a:custGeom>
              <a:avLst/>
              <a:gdLst>
                <a:gd name="T0" fmla="*/ 1 w 337"/>
                <a:gd name="T1" fmla="*/ 3 h 354"/>
                <a:gd name="T2" fmla="*/ 1 w 337"/>
                <a:gd name="T3" fmla="*/ 2 h 354"/>
                <a:gd name="T4" fmla="*/ 2 w 337"/>
                <a:gd name="T5" fmla="*/ 2 h 354"/>
                <a:gd name="T6" fmla="*/ 2 w 337"/>
                <a:gd name="T7" fmla="*/ 2 h 354"/>
                <a:gd name="T8" fmla="*/ 3 w 337"/>
                <a:gd name="T9" fmla="*/ 2 h 354"/>
                <a:gd name="T10" fmla="*/ 3 w 337"/>
                <a:gd name="T11" fmla="*/ 2 h 354"/>
                <a:gd name="T12" fmla="*/ 2 w 337"/>
                <a:gd name="T13" fmla="*/ 2 h 354"/>
                <a:gd name="T14" fmla="*/ 2 w 337"/>
                <a:gd name="T15" fmla="*/ 2 h 354"/>
                <a:gd name="T16" fmla="*/ 3 w 337"/>
                <a:gd name="T17" fmla="*/ 1 h 354"/>
                <a:gd name="T18" fmla="*/ 3 w 337"/>
                <a:gd name="T19" fmla="*/ 1 h 354"/>
                <a:gd name="T20" fmla="*/ 3 w 337"/>
                <a:gd name="T21" fmla="*/ 1 h 354"/>
                <a:gd name="T22" fmla="*/ 3 w 337"/>
                <a:gd name="T23" fmla="*/ 1 h 354"/>
                <a:gd name="T24" fmla="*/ 3 w 337"/>
                <a:gd name="T25" fmla="*/ 1 h 354"/>
                <a:gd name="T26" fmla="*/ 2 w 337"/>
                <a:gd name="T27" fmla="*/ 0 h 354"/>
                <a:gd name="T28" fmla="*/ 2 w 337"/>
                <a:gd name="T29" fmla="*/ 0 h 354"/>
                <a:gd name="T30" fmla="*/ 2 w 337"/>
                <a:gd name="T31" fmla="*/ 0 h 354"/>
                <a:gd name="T32" fmla="*/ 2 w 337"/>
                <a:gd name="T33" fmla="*/ 0 h 354"/>
                <a:gd name="T34" fmla="*/ 2 w 337"/>
                <a:gd name="T35" fmla="*/ 0 h 354"/>
                <a:gd name="T36" fmla="*/ 2 w 337"/>
                <a:gd name="T37" fmla="*/ 0 h 354"/>
                <a:gd name="T38" fmla="*/ 2 w 337"/>
                <a:gd name="T39" fmla="*/ 0 h 354"/>
                <a:gd name="T40" fmla="*/ 1 w 337"/>
                <a:gd name="T41" fmla="*/ 0 h 354"/>
                <a:gd name="T42" fmla="*/ 1 w 337"/>
                <a:gd name="T43" fmla="*/ 0 h 354"/>
                <a:gd name="T44" fmla="*/ 1 w 337"/>
                <a:gd name="T45" fmla="*/ 0 h 354"/>
                <a:gd name="T46" fmla="*/ 1 w 337"/>
                <a:gd name="T47" fmla="*/ 0 h 354"/>
                <a:gd name="T48" fmla="*/ 1 w 337"/>
                <a:gd name="T49" fmla="*/ 0 h 354"/>
                <a:gd name="T50" fmla="*/ 1 w 337"/>
                <a:gd name="T51" fmla="*/ 0 h 354"/>
                <a:gd name="T52" fmla="*/ 1 w 337"/>
                <a:gd name="T53" fmla="*/ 0 h 354"/>
                <a:gd name="T54" fmla="*/ 1 w 337"/>
                <a:gd name="T55" fmla="*/ 0 h 354"/>
                <a:gd name="T56" fmla="*/ 1 w 337"/>
                <a:gd name="T57" fmla="*/ 0 h 354"/>
                <a:gd name="T58" fmla="*/ 1 w 337"/>
                <a:gd name="T59" fmla="*/ 0 h 354"/>
                <a:gd name="T60" fmla="*/ 1 w 337"/>
                <a:gd name="T61" fmla="*/ 0 h 354"/>
                <a:gd name="T62" fmla="*/ 0 w 337"/>
                <a:gd name="T63" fmla="*/ 0 h 354"/>
                <a:gd name="T64" fmla="*/ 0 w 337"/>
                <a:gd name="T65" fmla="*/ 0 h 354"/>
                <a:gd name="T66" fmla="*/ 0 w 337"/>
                <a:gd name="T67" fmla="*/ 0 h 354"/>
                <a:gd name="T68" fmla="*/ 0 w 337"/>
                <a:gd name="T69" fmla="*/ 1 h 354"/>
                <a:gd name="T70" fmla="*/ 0 w 337"/>
                <a:gd name="T71" fmla="*/ 1 h 354"/>
                <a:gd name="T72" fmla="*/ 0 w 337"/>
                <a:gd name="T73" fmla="*/ 1 h 354"/>
                <a:gd name="T74" fmla="*/ 0 w 337"/>
                <a:gd name="T75" fmla="*/ 1 h 354"/>
                <a:gd name="T76" fmla="*/ 0 w 337"/>
                <a:gd name="T77" fmla="*/ 1 h 354"/>
                <a:gd name="T78" fmla="*/ 0 w 337"/>
                <a:gd name="T79" fmla="*/ 1 h 354"/>
                <a:gd name="T80" fmla="*/ 0 w 337"/>
                <a:gd name="T81" fmla="*/ 1 h 354"/>
                <a:gd name="T82" fmla="*/ 0 w 337"/>
                <a:gd name="T83" fmla="*/ 1 h 354"/>
                <a:gd name="T84" fmla="*/ 0 w 337"/>
                <a:gd name="T85" fmla="*/ 1 h 354"/>
                <a:gd name="T86" fmla="*/ 0 w 337"/>
                <a:gd name="T87" fmla="*/ 1 h 354"/>
                <a:gd name="T88" fmla="*/ 0 w 337"/>
                <a:gd name="T89" fmla="*/ 1 h 354"/>
                <a:gd name="T90" fmla="*/ 0 w 337"/>
                <a:gd name="T91" fmla="*/ 2 h 354"/>
                <a:gd name="T92" fmla="*/ 0 w 337"/>
                <a:gd name="T93" fmla="*/ 2 h 354"/>
                <a:gd name="T94" fmla="*/ 0 w 337"/>
                <a:gd name="T95" fmla="*/ 2 h 354"/>
                <a:gd name="T96" fmla="*/ 0 w 337"/>
                <a:gd name="T97" fmla="*/ 2 h 354"/>
                <a:gd name="T98" fmla="*/ 0 w 337"/>
                <a:gd name="T99" fmla="*/ 2 h 354"/>
                <a:gd name="T100" fmla="*/ 0 w 337"/>
                <a:gd name="T101" fmla="*/ 2 h 354"/>
                <a:gd name="T102" fmla="*/ 0 w 337"/>
                <a:gd name="T103" fmla="*/ 2 h 354"/>
                <a:gd name="T104" fmla="*/ 1 w 337"/>
                <a:gd name="T105" fmla="*/ 2 h 354"/>
                <a:gd name="T106" fmla="*/ 1 w 337"/>
                <a:gd name="T107" fmla="*/ 2 h 354"/>
                <a:gd name="T108" fmla="*/ 0 w 337"/>
                <a:gd name="T109" fmla="*/ 2 h 354"/>
                <a:gd name="T110" fmla="*/ 0 w 337"/>
                <a:gd name="T111" fmla="*/ 3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7"/>
                <a:gd name="T169" fmla="*/ 0 h 354"/>
                <a:gd name="T170" fmla="*/ 337 w 337"/>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5" name="Freeform 300">
              <a:extLst>
                <a:ext uri="{FF2B5EF4-FFF2-40B4-BE49-F238E27FC236}">
                  <a16:creationId xmlns:a16="http://schemas.microsoft.com/office/drawing/2014/main" id="{0EA44646-0146-437D-97A4-6566D92D1A7D}"/>
                </a:ext>
              </a:extLst>
            </p:cNvPr>
            <p:cNvSpPr>
              <a:spLocks noChangeAspect="1"/>
            </p:cNvSpPr>
            <p:nvPr/>
          </p:nvSpPr>
          <p:spPr bwMode="gray">
            <a:xfrm>
              <a:off x="2883" y="1840"/>
              <a:ext cx="24" cy="57"/>
            </a:xfrm>
            <a:custGeom>
              <a:avLst/>
              <a:gdLst>
                <a:gd name="T0" fmla="*/ 1 w 120"/>
                <a:gd name="T1" fmla="*/ 2 h 281"/>
                <a:gd name="T2" fmla="*/ 1 w 120"/>
                <a:gd name="T3" fmla="*/ 2 h 281"/>
                <a:gd name="T4" fmla="*/ 0 w 120"/>
                <a:gd name="T5" fmla="*/ 2 h 281"/>
                <a:gd name="T6" fmla="*/ 0 w 120"/>
                <a:gd name="T7" fmla="*/ 2 h 281"/>
                <a:gd name="T8" fmla="*/ 0 w 120"/>
                <a:gd name="T9" fmla="*/ 2 h 281"/>
                <a:gd name="T10" fmla="*/ 0 w 120"/>
                <a:gd name="T11" fmla="*/ 2 h 281"/>
                <a:gd name="T12" fmla="*/ 0 w 120"/>
                <a:gd name="T13" fmla="*/ 2 h 281"/>
                <a:gd name="T14" fmla="*/ 0 w 120"/>
                <a:gd name="T15" fmla="*/ 2 h 281"/>
                <a:gd name="T16" fmla="*/ 0 w 120"/>
                <a:gd name="T17" fmla="*/ 1 h 281"/>
                <a:gd name="T18" fmla="*/ 0 w 120"/>
                <a:gd name="T19" fmla="*/ 1 h 281"/>
                <a:gd name="T20" fmla="*/ 0 w 120"/>
                <a:gd name="T21" fmla="*/ 1 h 281"/>
                <a:gd name="T22" fmla="*/ 0 w 120"/>
                <a:gd name="T23" fmla="*/ 1 h 281"/>
                <a:gd name="T24" fmla="*/ 0 w 120"/>
                <a:gd name="T25" fmla="*/ 1 h 281"/>
                <a:gd name="T26" fmla="*/ 0 w 120"/>
                <a:gd name="T27" fmla="*/ 1 h 281"/>
                <a:gd name="T28" fmla="*/ 0 w 120"/>
                <a:gd name="T29" fmla="*/ 0 h 281"/>
                <a:gd name="T30" fmla="*/ 0 w 120"/>
                <a:gd name="T31" fmla="*/ 0 h 281"/>
                <a:gd name="T32" fmla="*/ 0 w 120"/>
                <a:gd name="T33" fmla="*/ 0 h 281"/>
                <a:gd name="T34" fmla="*/ 0 w 120"/>
                <a:gd name="T35" fmla="*/ 0 h 281"/>
                <a:gd name="T36" fmla="*/ 0 w 120"/>
                <a:gd name="T37" fmla="*/ 0 h 281"/>
                <a:gd name="T38" fmla="*/ 0 w 120"/>
                <a:gd name="T39" fmla="*/ 0 h 281"/>
                <a:gd name="T40" fmla="*/ 0 w 120"/>
                <a:gd name="T41" fmla="*/ 0 h 281"/>
                <a:gd name="T42" fmla="*/ 0 w 120"/>
                <a:gd name="T43" fmla="*/ 0 h 281"/>
                <a:gd name="T44" fmla="*/ 0 w 120"/>
                <a:gd name="T45" fmla="*/ 0 h 281"/>
                <a:gd name="T46" fmla="*/ 0 w 120"/>
                <a:gd name="T47" fmla="*/ 0 h 281"/>
                <a:gd name="T48" fmla="*/ 0 w 120"/>
                <a:gd name="T49" fmla="*/ 0 h 281"/>
                <a:gd name="T50" fmla="*/ 0 w 120"/>
                <a:gd name="T51" fmla="*/ 0 h 281"/>
                <a:gd name="T52" fmla="*/ 0 w 120"/>
                <a:gd name="T53" fmla="*/ 0 h 281"/>
                <a:gd name="T54" fmla="*/ 0 w 120"/>
                <a:gd name="T55" fmla="*/ 0 h 281"/>
                <a:gd name="T56" fmla="*/ 0 w 120"/>
                <a:gd name="T57" fmla="*/ 0 h 281"/>
                <a:gd name="T58" fmla="*/ 0 w 120"/>
                <a:gd name="T59" fmla="*/ 0 h 281"/>
                <a:gd name="T60" fmla="*/ 0 w 120"/>
                <a:gd name="T61" fmla="*/ 0 h 281"/>
                <a:gd name="T62" fmla="*/ 0 w 120"/>
                <a:gd name="T63" fmla="*/ 0 h 281"/>
                <a:gd name="T64" fmla="*/ 0 w 120"/>
                <a:gd name="T65" fmla="*/ 0 h 281"/>
                <a:gd name="T66" fmla="*/ 0 w 120"/>
                <a:gd name="T67" fmla="*/ 0 h 281"/>
                <a:gd name="T68" fmla="*/ 0 w 120"/>
                <a:gd name="T69" fmla="*/ 0 h 281"/>
                <a:gd name="T70" fmla="*/ 0 w 120"/>
                <a:gd name="T71" fmla="*/ 0 h 281"/>
                <a:gd name="T72" fmla="*/ 0 w 120"/>
                <a:gd name="T73" fmla="*/ 0 h 281"/>
                <a:gd name="T74" fmla="*/ 0 w 120"/>
                <a:gd name="T75" fmla="*/ 0 h 281"/>
                <a:gd name="T76" fmla="*/ 0 w 120"/>
                <a:gd name="T77" fmla="*/ 0 h 281"/>
                <a:gd name="T78" fmla="*/ 0 w 120"/>
                <a:gd name="T79" fmla="*/ 0 h 281"/>
                <a:gd name="T80" fmla="*/ 1 w 120"/>
                <a:gd name="T81" fmla="*/ 0 h 281"/>
                <a:gd name="T82" fmla="*/ 1 w 120"/>
                <a:gd name="T83" fmla="*/ 0 h 281"/>
                <a:gd name="T84" fmla="*/ 1 w 120"/>
                <a:gd name="T85" fmla="*/ 0 h 281"/>
                <a:gd name="T86" fmla="*/ 1 w 120"/>
                <a:gd name="T87" fmla="*/ 1 h 281"/>
                <a:gd name="T88" fmla="*/ 1 w 120"/>
                <a:gd name="T89" fmla="*/ 1 h 281"/>
                <a:gd name="T90" fmla="*/ 1 w 120"/>
                <a:gd name="T91" fmla="*/ 1 h 281"/>
                <a:gd name="T92" fmla="*/ 1 w 120"/>
                <a:gd name="T93" fmla="*/ 1 h 281"/>
                <a:gd name="T94" fmla="*/ 1 w 120"/>
                <a:gd name="T95" fmla="*/ 1 h 281"/>
                <a:gd name="T96" fmla="*/ 1 w 120"/>
                <a:gd name="T97" fmla="*/ 1 h 281"/>
                <a:gd name="T98" fmla="*/ 1 w 120"/>
                <a:gd name="T99" fmla="*/ 1 h 281"/>
                <a:gd name="T100" fmla="*/ 1 w 120"/>
                <a:gd name="T101" fmla="*/ 1 h 281"/>
                <a:gd name="T102" fmla="*/ 1 w 120"/>
                <a:gd name="T103" fmla="*/ 2 h 281"/>
                <a:gd name="T104" fmla="*/ 1 w 120"/>
                <a:gd name="T105" fmla="*/ 2 h 281"/>
                <a:gd name="T106" fmla="*/ 1 w 120"/>
                <a:gd name="T107" fmla="*/ 2 h 281"/>
                <a:gd name="T108" fmla="*/ 1 w 120"/>
                <a:gd name="T109" fmla="*/ 2 h 281"/>
                <a:gd name="T110" fmla="*/ 1 w 120"/>
                <a:gd name="T111" fmla="*/ 2 h 281"/>
                <a:gd name="T112" fmla="*/ 1 w 120"/>
                <a:gd name="T113" fmla="*/ 2 h 281"/>
                <a:gd name="T114" fmla="*/ 1 w 120"/>
                <a:gd name="T115" fmla="*/ 2 h 281"/>
                <a:gd name="T116" fmla="*/ 1 w 120"/>
                <a:gd name="T117" fmla="*/ 2 h 281"/>
                <a:gd name="T118" fmla="*/ 1 w 120"/>
                <a:gd name="T119" fmla="*/ 2 h 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281"/>
                <a:gd name="T182" fmla="*/ 120 w 120"/>
                <a:gd name="T183" fmla="*/ 281 h 2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6" name="Freeform 301">
              <a:extLst>
                <a:ext uri="{FF2B5EF4-FFF2-40B4-BE49-F238E27FC236}">
                  <a16:creationId xmlns:a16="http://schemas.microsoft.com/office/drawing/2014/main" id="{8CA20781-E6AE-4FB2-AC35-95E92668FE14}"/>
                </a:ext>
              </a:extLst>
            </p:cNvPr>
            <p:cNvSpPr>
              <a:spLocks noChangeAspect="1"/>
            </p:cNvSpPr>
            <p:nvPr/>
          </p:nvSpPr>
          <p:spPr bwMode="gray">
            <a:xfrm>
              <a:off x="3019" y="1905"/>
              <a:ext cx="209" cy="204"/>
            </a:xfrm>
            <a:custGeom>
              <a:avLst/>
              <a:gdLst>
                <a:gd name="T0" fmla="*/ 8 w 1045"/>
                <a:gd name="T1" fmla="*/ 5 h 1018"/>
                <a:gd name="T2" fmla="*/ 8 w 1045"/>
                <a:gd name="T3" fmla="*/ 5 h 1018"/>
                <a:gd name="T4" fmla="*/ 7 w 1045"/>
                <a:gd name="T5" fmla="*/ 4 h 1018"/>
                <a:gd name="T6" fmla="*/ 7 w 1045"/>
                <a:gd name="T7" fmla="*/ 4 h 1018"/>
                <a:gd name="T8" fmla="*/ 7 w 1045"/>
                <a:gd name="T9" fmla="*/ 3 h 1018"/>
                <a:gd name="T10" fmla="*/ 7 w 1045"/>
                <a:gd name="T11" fmla="*/ 3 h 1018"/>
                <a:gd name="T12" fmla="*/ 8 w 1045"/>
                <a:gd name="T13" fmla="*/ 3 h 1018"/>
                <a:gd name="T14" fmla="*/ 8 w 1045"/>
                <a:gd name="T15" fmla="*/ 2 h 1018"/>
                <a:gd name="T16" fmla="*/ 8 w 1045"/>
                <a:gd name="T17" fmla="*/ 2 h 1018"/>
                <a:gd name="T18" fmla="*/ 8 w 1045"/>
                <a:gd name="T19" fmla="*/ 1 h 1018"/>
                <a:gd name="T20" fmla="*/ 8 w 1045"/>
                <a:gd name="T21" fmla="*/ 1 h 1018"/>
                <a:gd name="T22" fmla="*/ 8 w 1045"/>
                <a:gd name="T23" fmla="*/ 1 h 1018"/>
                <a:gd name="T24" fmla="*/ 8 w 1045"/>
                <a:gd name="T25" fmla="*/ 0 h 1018"/>
                <a:gd name="T26" fmla="*/ 7 w 1045"/>
                <a:gd name="T27" fmla="*/ 0 h 1018"/>
                <a:gd name="T28" fmla="*/ 7 w 1045"/>
                <a:gd name="T29" fmla="*/ 0 h 1018"/>
                <a:gd name="T30" fmla="*/ 6 w 1045"/>
                <a:gd name="T31" fmla="*/ 0 h 1018"/>
                <a:gd name="T32" fmla="*/ 6 w 1045"/>
                <a:gd name="T33" fmla="*/ 0 h 1018"/>
                <a:gd name="T34" fmla="*/ 5 w 1045"/>
                <a:gd name="T35" fmla="*/ 0 h 1018"/>
                <a:gd name="T36" fmla="*/ 5 w 1045"/>
                <a:gd name="T37" fmla="*/ 0 h 1018"/>
                <a:gd name="T38" fmla="*/ 4 w 1045"/>
                <a:gd name="T39" fmla="*/ 0 h 1018"/>
                <a:gd name="T40" fmla="*/ 3 w 1045"/>
                <a:gd name="T41" fmla="*/ 0 h 1018"/>
                <a:gd name="T42" fmla="*/ 3 w 1045"/>
                <a:gd name="T43" fmla="*/ 0 h 1018"/>
                <a:gd name="T44" fmla="*/ 3 w 1045"/>
                <a:gd name="T45" fmla="*/ 1 h 1018"/>
                <a:gd name="T46" fmla="*/ 3 w 1045"/>
                <a:gd name="T47" fmla="*/ 1 h 1018"/>
                <a:gd name="T48" fmla="*/ 2 w 1045"/>
                <a:gd name="T49" fmla="*/ 3 h 1018"/>
                <a:gd name="T50" fmla="*/ 2 w 1045"/>
                <a:gd name="T51" fmla="*/ 3 h 1018"/>
                <a:gd name="T52" fmla="*/ 1 w 1045"/>
                <a:gd name="T53" fmla="*/ 4 h 1018"/>
                <a:gd name="T54" fmla="*/ 1 w 1045"/>
                <a:gd name="T55" fmla="*/ 4 h 1018"/>
                <a:gd name="T56" fmla="*/ 1 w 1045"/>
                <a:gd name="T57" fmla="*/ 4 h 1018"/>
                <a:gd name="T58" fmla="*/ 0 w 1045"/>
                <a:gd name="T59" fmla="*/ 4 h 1018"/>
                <a:gd name="T60" fmla="*/ 0 w 1045"/>
                <a:gd name="T61" fmla="*/ 5 h 1018"/>
                <a:gd name="T62" fmla="*/ 0 w 1045"/>
                <a:gd name="T63" fmla="*/ 5 h 1018"/>
                <a:gd name="T64" fmla="*/ 1 w 1045"/>
                <a:gd name="T65" fmla="*/ 5 h 1018"/>
                <a:gd name="T66" fmla="*/ 1 w 1045"/>
                <a:gd name="T67" fmla="*/ 5 h 1018"/>
                <a:gd name="T68" fmla="*/ 2 w 1045"/>
                <a:gd name="T69" fmla="*/ 5 h 1018"/>
                <a:gd name="T70" fmla="*/ 2 w 1045"/>
                <a:gd name="T71" fmla="*/ 5 h 1018"/>
                <a:gd name="T72" fmla="*/ 2 w 1045"/>
                <a:gd name="T73" fmla="*/ 6 h 1018"/>
                <a:gd name="T74" fmla="*/ 3 w 1045"/>
                <a:gd name="T75" fmla="*/ 6 h 1018"/>
                <a:gd name="T76" fmla="*/ 3 w 1045"/>
                <a:gd name="T77" fmla="*/ 6 h 1018"/>
                <a:gd name="T78" fmla="*/ 4 w 1045"/>
                <a:gd name="T79" fmla="*/ 5 h 1018"/>
                <a:gd name="T80" fmla="*/ 4 w 1045"/>
                <a:gd name="T81" fmla="*/ 6 h 1018"/>
                <a:gd name="T82" fmla="*/ 4 w 1045"/>
                <a:gd name="T83" fmla="*/ 6 h 1018"/>
                <a:gd name="T84" fmla="*/ 4 w 1045"/>
                <a:gd name="T85" fmla="*/ 7 h 1018"/>
                <a:gd name="T86" fmla="*/ 4 w 1045"/>
                <a:gd name="T87" fmla="*/ 7 h 1018"/>
                <a:gd name="T88" fmla="*/ 4 w 1045"/>
                <a:gd name="T89" fmla="*/ 7 h 1018"/>
                <a:gd name="T90" fmla="*/ 5 w 1045"/>
                <a:gd name="T91" fmla="*/ 7 h 1018"/>
                <a:gd name="T92" fmla="*/ 5 w 1045"/>
                <a:gd name="T93" fmla="*/ 7 h 1018"/>
                <a:gd name="T94" fmla="*/ 5 w 1045"/>
                <a:gd name="T95" fmla="*/ 7 h 1018"/>
                <a:gd name="T96" fmla="*/ 6 w 1045"/>
                <a:gd name="T97" fmla="*/ 7 h 1018"/>
                <a:gd name="T98" fmla="*/ 6 w 1045"/>
                <a:gd name="T99" fmla="*/ 7 h 1018"/>
                <a:gd name="T100" fmla="*/ 6 w 1045"/>
                <a:gd name="T101" fmla="*/ 7 h 1018"/>
                <a:gd name="T102" fmla="*/ 7 w 1045"/>
                <a:gd name="T103" fmla="*/ 8 h 1018"/>
                <a:gd name="T104" fmla="*/ 7 w 1045"/>
                <a:gd name="T105" fmla="*/ 8 h 1018"/>
                <a:gd name="T106" fmla="*/ 8 w 1045"/>
                <a:gd name="T107" fmla="*/ 8 h 1018"/>
                <a:gd name="T108" fmla="*/ 8 w 1045"/>
                <a:gd name="T109" fmla="*/ 8 h 1018"/>
                <a:gd name="T110" fmla="*/ 8 w 1045"/>
                <a:gd name="T111" fmla="*/ 8 h 1018"/>
                <a:gd name="T112" fmla="*/ 7 w 1045"/>
                <a:gd name="T113" fmla="*/ 8 h 1018"/>
                <a:gd name="T114" fmla="*/ 7 w 1045"/>
                <a:gd name="T115" fmla="*/ 7 h 1018"/>
                <a:gd name="T116" fmla="*/ 7 w 1045"/>
                <a:gd name="T117" fmla="*/ 7 h 1018"/>
                <a:gd name="T118" fmla="*/ 7 w 1045"/>
                <a:gd name="T119" fmla="*/ 6 h 1018"/>
                <a:gd name="T120" fmla="*/ 8 w 1045"/>
                <a:gd name="T121" fmla="*/ 6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5"/>
                <a:gd name="T184" fmla="*/ 0 h 1018"/>
                <a:gd name="T185" fmla="*/ 1045 w 1045"/>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7" name="Freeform 302">
              <a:extLst>
                <a:ext uri="{FF2B5EF4-FFF2-40B4-BE49-F238E27FC236}">
                  <a16:creationId xmlns:a16="http://schemas.microsoft.com/office/drawing/2014/main" id="{9A776812-4F02-4B9D-AAA5-6E9B84174C37}"/>
                </a:ext>
              </a:extLst>
            </p:cNvPr>
            <p:cNvSpPr>
              <a:spLocks noChangeAspect="1"/>
            </p:cNvSpPr>
            <p:nvPr/>
          </p:nvSpPr>
          <p:spPr bwMode="gray">
            <a:xfrm>
              <a:off x="4472" y="2449"/>
              <a:ext cx="40" cy="43"/>
            </a:xfrm>
            <a:custGeom>
              <a:avLst/>
              <a:gdLst>
                <a:gd name="T0" fmla="*/ 0 w 201"/>
                <a:gd name="T1" fmla="*/ 0 h 216"/>
                <a:gd name="T2" fmla="*/ 0 w 201"/>
                <a:gd name="T3" fmla="*/ 0 h 216"/>
                <a:gd name="T4" fmla="*/ 0 w 201"/>
                <a:gd name="T5" fmla="*/ 0 h 216"/>
                <a:gd name="T6" fmla="*/ 1 w 201"/>
                <a:gd name="T7" fmla="*/ 0 h 216"/>
                <a:gd name="T8" fmla="*/ 1 w 201"/>
                <a:gd name="T9" fmla="*/ 0 h 216"/>
                <a:gd name="T10" fmla="*/ 1 w 201"/>
                <a:gd name="T11" fmla="*/ 0 h 216"/>
                <a:gd name="T12" fmla="*/ 1 w 201"/>
                <a:gd name="T13" fmla="*/ 0 h 216"/>
                <a:gd name="T14" fmla="*/ 1 w 201"/>
                <a:gd name="T15" fmla="*/ 0 h 216"/>
                <a:gd name="T16" fmla="*/ 1 w 201"/>
                <a:gd name="T17" fmla="*/ 0 h 216"/>
                <a:gd name="T18" fmla="*/ 2 w 201"/>
                <a:gd name="T19" fmla="*/ 0 h 216"/>
                <a:gd name="T20" fmla="*/ 2 w 201"/>
                <a:gd name="T21" fmla="*/ 0 h 216"/>
                <a:gd name="T22" fmla="*/ 2 w 201"/>
                <a:gd name="T23" fmla="*/ 1 h 216"/>
                <a:gd name="T24" fmla="*/ 2 w 201"/>
                <a:gd name="T25" fmla="*/ 1 h 216"/>
                <a:gd name="T26" fmla="*/ 2 w 201"/>
                <a:gd name="T27" fmla="*/ 1 h 216"/>
                <a:gd name="T28" fmla="*/ 2 w 201"/>
                <a:gd name="T29" fmla="*/ 1 h 216"/>
                <a:gd name="T30" fmla="*/ 1 w 201"/>
                <a:gd name="T31" fmla="*/ 1 h 216"/>
                <a:gd name="T32" fmla="*/ 1 w 201"/>
                <a:gd name="T33" fmla="*/ 1 h 216"/>
                <a:gd name="T34" fmla="*/ 1 w 201"/>
                <a:gd name="T35" fmla="*/ 1 h 216"/>
                <a:gd name="T36" fmla="*/ 1 w 201"/>
                <a:gd name="T37" fmla="*/ 1 h 216"/>
                <a:gd name="T38" fmla="*/ 1 w 201"/>
                <a:gd name="T39" fmla="*/ 1 h 216"/>
                <a:gd name="T40" fmla="*/ 1 w 201"/>
                <a:gd name="T41" fmla="*/ 1 h 216"/>
                <a:gd name="T42" fmla="*/ 1 w 201"/>
                <a:gd name="T43" fmla="*/ 1 h 216"/>
                <a:gd name="T44" fmla="*/ 1 w 201"/>
                <a:gd name="T45" fmla="*/ 1 h 216"/>
                <a:gd name="T46" fmla="*/ 1 w 201"/>
                <a:gd name="T47" fmla="*/ 2 h 216"/>
                <a:gd name="T48" fmla="*/ 1 w 201"/>
                <a:gd name="T49" fmla="*/ 2 h 216"/>
                <a:gd name="T50" fmla="*/ 1 w 201"/>
                <a:gd name="T51" fmla="*/ 2 h 216"/>
                <a:gd name="T52" fmla="*/ 1 w 201"/>
                <a:gd name="T53" fmla="*/ 2 h 216"/>
                <a:gd name="T54" fmla="*/ 1 w 201"/>
                <a:gd name="T55" fmla="*/ 2 h 216"/>
                <a:gd name="T56" fmla="*/ 1 w 201"/>
                <a:gd name="T57" fmla="*/ 2 h 216"/>
                <a:gd name="T58" fmla="*/ 0 w 201"/>
                <a:gd name="T59" fmla="*/ 1 h 216"/>
                <a:gd name="T60" fmla="*/ 0 w 201"/>
                <a:gd name="T61" fmla="*/ 1 h 216"/>
                <a:gd name="T62" fmla="*/ 0 w 201"/>
                <a:gd name="T63" fmla="*/ 1 h 216"/>
                <a:gd name="T64" fmla="*/ 0 w 201"/>
                <a:gd name="T65" fmla="*/ 1 h 216"/>
                <a:gd name="T66" fmla="*/ 0 w 201"/>
                <a:gd name="T67" fmla="*/ 1 h 216"/>
                <a:gd name="T68" fmla="*/ 0 w 201"/>
                <a:gd name="T69" fmla="*/ 0 h 2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216"/>
                <a:gd name="T107" fmla="*/ 201 w 201"/>
                <a:gd name="T108" fmla="*/ 216 h 2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8" name="Freeform 303">
              <a:extLst>
                <a:ext uri="{FF2B5EF4-FFF2-40B4-BE49-F238E27FC236}">
                  <a16:creationId xmlns:a16="http://schemas.microsoft.com/office/drawing/2014/main" id="{8A691A78-2965-46F0-BB4F-4D937E65C7AA}"/>
                </a:ext>
              </a:extLst>
            </p:cNvPr>
            <p:cNvSpPr>
              <a:spLocks noChangeAspect="1"/>
            </p:cNvSpPr>
            <p:nvPr/>
          </p:nvSpPr>
          <p:spPr bwMode="gray">
            <a:xfrm>
              <a:off x="4125" y="2080"/>
              <a:ext cx="444" cy="347"/>
            </a:xfrm>
            <a:custGeom>
              <a:avLst/>
              <a:gdLst>
                <a:gd name="T0" fmla="*/ 1 w 2217"/>
                <a:gd name="T1" fmla="*/ 5 h 1736"/>
                <a:gd name="T2" fmla="*/ 2 w 2217"/>
                <a:gd name="T3" fmla="*/ 4 h 1736"/>
                <a:gd name="T4" fmla="*/ 3 w 2217"/>
                <a:gd name="T5" fmla="*/ 4 h 1736"/>
                <a:gd name="T6" fmla="*/ 4 w 2217"/>
                <a:gd name="T7" fmla="*/ 3 h 1736"/>
                <a:gd name="T8" fmla="*/ 4 w 2217"/>
                <a:gd name="T9" fmla="*/ 3 h 1736"/>
                <a:gd name="T10" fmla="*/ 5 w 2217"/>
                <a:gd name="T11" fmla="*/ 3 h 1736"/>
                <a:gd name="T12" fmla="*/ 5 w 2217"/>
                <a:gd name="T13" fmla="*/ 2 h 1736"/>
                <a:gd name="T14" fmla="*/ 6 w 2217"/>
                <a:gd name="T15" fmla="*/ 2 h 1736"/>
                <a:gd name="T16" fmla="*/ 6 w 2217"/>
                <a:gd name="T17" fmla="*/ 1 h 1736"/>
                <a:gd name="T18" fmla="*/ 7 w 2217"/>
                <a:gd name="T19" fmla="*/ 2 h 1736"/>
                <a:gd name="T20" fmla="*/ 7 w 2217"/>
                <a:gd name="T21" fmla="*/ 2 h 1736"/>
                <a:gd name="T22" fmla="*/ 7 w 2217"/>
                <a:gd name="T23" fmla="*/ 1 h 1736"/>
                <a:gd name="T24" fmla="*/ 8 w 2217"/>
                <a:gd name="T25" fmla="*/ 1 h 1736"/>
                <a:gd name="T26" fmla="*/ 8 w 2217"/>
                <a:gd name="T27" fmla="*/ 0 h 1736"/>
                <a:gd name="T28" fmla="*/ 8 w 2217"/>
                <a:gd name="T29" fmla="*/ 0 h 1736"/>
                <a:gd name="T30" fmla="*/ 9 w 2217"/>
                <a:gd name="T31" fmla="*/ 1 h 1736"/>
                <a:gd name="T32" fmla="*/ 10 w 2217"/>
                <a:gd name="T33" fmla="*/ 1 h 1736"/>
                <a:gd name="T34" fmla="*/ 10 w 2217"/>
                <a:gd name="T35" fmla="*/ 1 h 1736"/>
                <a:gd name="T36" fmla="*/ 10 w 2217"/>
                <a:gd name="T37" fmla="*/ 1 h 1736"/>
                <a:gd name="T38" fmla="*/ 10 w 2217"/>
                <a:gd name="T39" fmla="*/ 1 h 1736"/>
                <a:gd name="T40" fmla="*/ 10 w 2217"/>
                <a:gd name="T41" fmla="*/ 2 h 1736"/>
                <a:gd name="T42" fmla="*/ 11 w 2217"/>
                <a:gd name="T43" fmla="*/ 3 h 1736"/>
                <a:gd name="T44" fmla="*/ 12 w 2217"/>
                <a:gd name="T45" fmla="*/ 2 h 1736"/>
                <a:gd name="T46" fmla="*/ 13 w 2217"/>
                <a:gd name="T47" fmla="*/ 1 h 1736"/>
                <a:gd name="T48" fmla="*/ 13 w 2217"/>
                <a:gd name="T49" fmla="*/ 0 h 1736"/>
                <a:gd name="T50" fmla="*/ 13 w 2217"/>
                <a:gd name="T51" fmla="*/ 1 h 1736"/>
                <a:gd name="T52" fmla="*/ 14 w 2217"/>
                <a:gd name="T53" fmla="*/ 2 h 1736"/>
                <a:gd name="T54" fmla="*/ 14 w 2217"/>
                <a:gd name="T55" fmla="*/ 3 h 1736"/>
                <a:gd name="T56" fmla="*/ 15 w 2217"/>
                <a:gd name="T57" fmla="*/ 4 h 1736"/>
                <a:gd name="T58" fmla="*/ 16 w 2217"/>
                <a:gd name="T59" fmla="*/ 4 h 1736"/>
                <a:gd name="T60" fmla="*/ 16 w 2217"/>
                <a:gd name="T61" fmla="*/ 5 h 1736"/>
                <a:gd name="T62" fmla="*/ 16 w 2217"/>
                <a:gd name="T63" fmla="*/ 5 h 1736"/>
                <a:gd name="T64" fmla="*/ 17 w 2217"/>
                <a:gd name="T65" fmla="*/ 6 h 1736"/>
                <a:gd name="T66" fmla="*/ 18 w 2217"/>
                <a:gd name="T67" fmla="*/ 7 h 1736"/>
                <a:gd name="T68" fmla="*/ 18 w 2217"/>
                <a:gd name="T69" fmla="*/ 9 h 1736"/>
                <a:gd name="T70" fmla="*/ 17 w 2217"/>
                <a:gd name="T71" fmla="*/ 10 h 1736"/>
                <a:gd name="T72" fmla="*/ 17 w 2217"/>
                <a:gd name="T73" fmla="*/ 11 h 1736"/>
                <a:gd name="T74" fmla="*/ 16 w 2217"/>
                <a:gd name="T75" fmla="*/ 12 h 1736"/>
                <a:gd name="T76" fmla="*/ 16 w 2217"/>
                <a:gd name="T77" fmla="*/ 13 h 1736"/>
                <a:gd name="T78" fmla="*/ 15 w 2217"/>
                <a:gd name="T79" fmla="*/ 14 h 1736"/>
                <a:gd name="T80" fmla="*/ 14 w 2217"/>
                <a:gd name="T81" fmla="*/ 14 h 1736"/>
                <a:gd name="T82" fmla="*/ 14 w 2217"/>
                <a:gd name="T83" fmla="*/ 13 h 1736"/>
                <a:gd name="T84" fmla="*/ 13 w 2217"/>
                <a:gd name="T85" fmla="*/ 13 h 1736"/>
                <a:gd name="T86" fmla="*/ 12 w 2217"/>
                <a:gd name="T87" fmla="*/ 12 h 1736"/>
                <a:gd name="T88" fmla="*/ 11 w 2217"/>
                <a:gd name="T89" fmla="*/ 11 h 1736"/>
                <a:gd name="T90" fmla="*/ 11 w 2217"/>
                <a:gd name="T91" fmla="*/ 12 h 1736"/>
                <a:gd name="T92" fmla="*/ 11 w 2217"/>
                <a:gd name="T93" fmla="*/ 11 h 1736"/>
                <a:gd name="T94" fmla="*/ 10 w 2217"/>
                <a:gd name="T95" fmla="*/ 11 h 1736"/>
                <a:gd name="T96" fmla="*/ 10 w 2217"/>
                <a:gd name="T97" fmla="*/ 11 h 1736"/>
                <a:gd name="T98" fmla="*/ 9 w 2217"/>
                <a:gd name="T99" fmla="*/ 11 h 1736"/>
                <a:gd name="T100" fmla="*/ 9 w 2217"/>
                <a:gd name="T101" fmla="*/ 10 h 1736"/>
                <a:gd name="T102" fmla="*/ 6 w 2217"/>
                <a:gd name="T103" fmla="*/ 10 h 1736"/>
                <a:gd name="T104" fmla="*/ 5 w 2217"/>
                <a:gd name="T105" fmla="*/ 11 h 1736"/>
                <a:gd name="T106" fmla="*/ 3 w 2217"/>
                <a:gd name="T107" fmla="*/ 11 h 1736"/>
                <a:gd name="T108" fmla="*/ 2 w 2217"/>
                <a:gd name="T109" fmla="*/ 12 h 1736"/>
                <a:gd name="T110" fmla="*/ 1 w 2217"/>
                <a:gd name="T111" fmla="*/ 11 h 1736"/>
                <a:gd name="T112" fmla="*/ 1 w 2217"/>
                <a:gd name="T113" fmla="*/ 10 h 1736"/>
                <a:gd name="T114" fmla="*/ 1 w 2217"/>
                <a:gd name="T115" fmla="*/ 8 h 1736"/>
                <a:gd name="T116" fmla="*/ 0 w 2217"/>
                <a:gd name="T117" fmla="*/ 7 h 1736"/>
                <a:gd name="T118" fmla="*/ 0 w 2217"/>
                <a:gd name="T119" fmla="*/ 7 h 1736"/>
                <a:gd name="T120" fmla="*/ 0 w 2217"/>
                <a:gd name="T121" fmla="*/ 6 h 17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7"/>
                <a:gd name="T184" fmla="*/ 0 h 1736"/>
                <a:gd name="T185" fmla="*/ 2217 w 2217"/>
                <a:gd name="T186" fmla="*/ 1736 h 17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09" name="Freeform 304">
              <a:extLst>
                <a:ext uri="{FF2B5EF4-FFF2-40B4-BE49-F238E27FC236}">
                  <a16:creationId xmlns:a16="http://schemas.microsoft.com/office/drawing/2014/main" id="{B7E52E53-557C-4E74-89C7-CCF736D1CD4E}"/>
                </a:ext>
              </a:extLst>
            </p:cNvPr>
            <p:cNvSpPr>
              <a:spLocks noChangeAspect="1"/>
            </p:cNvSpPr>
            <p:nvPr/>
          </p:nvSpPr>
          <p:spPr bwMode="gray">
            <a:xfrm>
              <a:off x="4710" y="2448"/>
              <a:ext cx="85" cy="92"/>
            </a:xfrm>
            <a:custGeom>
              <a:avLst/>
              <a:gdLst>
                <a:gd name="T0" fmla="*/ 3 w 424"/>
                <a:gd name="T1" fmla="*/ 0 h 463"/>
                <a:gd name="T2" fmla="*/ 3 w 424"/>
                <a:gd name="T3" fmla="*/ 0 h 463"/>
                <a:gd name="T4" fmla="*/ 3 w 424"/>
                <a:gd name="T5" fmla="*/ 0 h 463"/>
                <a:gd name="T6" fmla="*/ 3 w 424"/>
                <a:gd name="T7" fmla="*/ 0 h 463"/>
                <a:gd name="T8" fmla="*/ 3 w 424"/>
                <a:gd name="T9" fmla="*/ 0 h 463"/>
                <a:gd name="T10" fmla="*/ 3 w 424"/>
                <a:gd name="T11" fmla="*/ 0 h 463"/>
                <a:gd name="T12" fmla="*/ 3 w 424"/>
                <a:gd name="T13" fmla="*/ 0 h 463"/>
                <a:gd name="T14" fmla="*/ 3 w 424"/>
                <a:gd name="T15" fmla="*/ 0 h 463"/>
                <a:gd name="T16" fmla="*/ 3 w 424"/>
                <a:gd name="T17" fmla="*/ 1 h 463"/>
                <a:gd name="T18" fmla="*/ 3 w 424"/>
                <a:gd name="T19" fmla="*/ 1 h 463"/>
                <a:gd name="T20" fmla="*/ 3 w 424"/>
                <a:gd name="T21" fmla="*/ 1 h 463"/>
                <a:gd name="T22" fmla="*/ 3 w 424"/>
                <a:gd name="T23" fmla="*/ 1 h 463"/>
                <a:gd name="T24" fmla="*/ 3 w 424"/>
                <a:gd name="T25" fmla="*/ 2 h 463"/>
                <a:gd name="T26" fmla="*/ 3 w 424"/>
                <a:gd name="T27" fmla="*/ 2 h 463"/>
                <a:gd name="T28" fmla="*/ 3 w 424"/>
                <a:gd name="T29" fmla="*/ 2 h 463"/>
                <a:gd name="T30" fmla="*/ 3 w 424"/>
                <a:gd name="T31" fmla="*/ 2 h 463"/>
                <a:gd name="T32" fmla="*/ 2 w 424"/>
                <a:gd name="T33" fmla="*/ 2 h 463"/>
                <a:gd name="T34" fmla="*/ 2 w 424"/>
                <a:gd name="T35" fmla="*/ 2 h 463"/>
                <a:gd name="T36" fmla="*/ 2 w 424"/>
                <a:gd name="T37" fmla="*/ 3 h 463"/>
                <a:gd name="T38" fmla="*/ 2 w 424"/>
                <a:gd name="T39" fmla="*/ 3 h 463"/>
                <a:gd name="T40" fmla="*/ 2 w 424"/>
                <a:gd name="T41" fmla="*/ 3 h 463"/>
                <a:gd name="T42" fmla="*/ 2 w 424"/>
                <a:gd name="T43" fmla="*/ 3 h 463"/>
                <a:gd name="T44" fmla="*/ 2 w 424"/>
                <a:gd name="T45" fmla="*/ 3 h 463"/>
                <a:gd name="T46" fmla="*/ 1 w 424"/>
                <a:gd name="T47" fmla="*/ 4 h 463"/>
                <a:gd name="T48" fmla="*/ 1 w 424"/>
                <a:gd name="T49" fmla="*/ 4 h 463"/>
                <a:gd name="T50" fmla="*/ 1 w 424"/>
                <a:gd name="T51" fmla="*/ 4 h 463"/>
                <a:gd name="T52" fmla="*/ 1 w 424"/>
                <a:gd name="T53" fmla="*/ 4 h 463"/>
                <a:gd name="T54" fmla="*/ 1 w 424"/>
                <a:gd name="T55" fmla="*/ 3 h 463"/>
                <a:gd name="T56" fmla="*/ 0 w 424"/>
                <a:gd name="T57" fmla="*/ 3 h 463"/>
                <a:gd name="T58" fmla="*/ 0 w 424"/>
                <a:gd name="T59" fmla="*/ 3 h 463"/>
                <a:gd name="T60" fmla="*/ 0 w 424"/>
                <a:gd name="T61" fmla="*/ 3 h 463"/>
                <a:gd name="T62" fmla="*/ 0 w 424"/>
                <a:gd name="T63" fmla="*/ 3 h 463"/>
                <a:gd name="T64" fmla="*/ 0 w 424"/>
                <a:gd name="T65" fmla="*/ 3 h 463"/>
                <a:gd name="T66" fmla="*/ 0 w 424"/>
                <a:gd name="T67" fmla="*/ 3 h 463"/>
                <a:gd name="T68" fmla="*/ 0 w 424"/>
                <a:gd name="T69" fmla="*/ 3 h 463"/>
                <a:gd name="T70" fmla="*/ 0 w 424"/>
                <a:gd name="T71" fmla="*/ 3 h 463"/>
                <a:gd name="T72" fmla="*/ 0 w 424"/>
                <a:gd name="T73" fmla="*/ 3 h 463"/>
                <a:gd name="T74" fmla="*/ 0 w 424"/>
                <a:gd name="T75" fmla="*/ 3 h 463"/>
                <a:gd name="T76" fmla="*/ 0 w 424"/>
                <a:gd name="T77" fmla="*/ 3 h 463"/>
                <a:gd name="T78" fmla="*/ 0 w 424"/>
                <a:gd name="T79" fmla="*/ 3 h 463"/>
                <a:gd name="T80" fmla="*/ 0 w 424"/>
                <a:gd name="T81" fmla="*/ 2 h 463"/>
                <a:gd name="T82" fmla="*/ 1 w 424"/>
                <a:gd name="T83" fmla="*/ 2 h 463"/>
                <a:gd name="T84" fmla="*/ 1 w 424"/>
                <a:gd name="T85" fmla="*/ 2 h 463"/>
                <a:gd name="T86" fmla="*/ 1 w 424"/>
                <a:gd name="T87" fmla="*/ 2 h 463"/>
                <a:gd name="T88" fmla="*/ 1 w 424"/>
                <a:gd name="T89" fmla="*/ 2 h 463"/>
                <a:gd name="T90" fmla="*/ 2 w 424"/>
                <a:gd name="T91" fmla="*/ 1 h 463"/>
                <a:gd name="T92" fmla="*/ 2 w 424"/>
                <a:gd name="T93" fmla="*/ 1 h 463"/>
                <a:gd name="T94" fmla="*/ 2 w 424"/>
                <a:gd name="T95" fmla="*/ 1 h 463"/>
                <a:gd name="T96" fmla="*/ 2 w 424"/>
                <a:gd name="T97" fmla="*/ 0 h 4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4"/>
                <a:gd name="T148" fmla="*/ 0 h 463"/>
                <a:gd name="T149" fmla="*/ 424 w 424"/>
                <a:gd name="T150" fmla="*/ 463 h 4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0" name="Freeform 305">
              <a:extLst>
                <a:ext uri="{FF2B5EF4-FFF2-40B4-BE49-F238E27FC236}">
                  <a16:creationId xmlns:a16="http://schemas.microsoft.com/office/drawing/2014/main" id="{ECF4D6D3-9D32-46DA-9D53-97A65EE13DD7}"/>
                </a:ext>
              </a:extLst>
            </p:cNvPr>
            <p:cNvSpPr>
              <a:spLocks noChangeAspect="1"/>
            </p:cNvSpPr>
            <p:nvPr/>
          </p:nvSpPr>
          <p:spPr bwMode="gray">
            <a:xfrm>
              <a:off x="4778" y="2363"/>
              <a:ext cx="63" cy="99"/>
            </a:xfrm>
            <a:custGeom>
              <a:avLst/>
              <a:gdLst>
                <a:gd name="T0" fmla="*/ 1 w 313"/>
                <a:gd name="T1" fmla="*/ 4 h 495"/>
                <a:gd name="T2" fmla="*/ 1 w 313"/>
                <a:gd name="T3" fmla="*/ 3 h 495"/>
                <a:gd name="T4" fmla="*/ 1 w 313"/>
                <a:gd name="T5" fmla="*/ 3 h 495"/>
                <a:gd name="T6" fmla="*/ 0 w 313"/>
                <a:gd name="T7" fmla="*/ 3 h 495"/>
                <a:gd name="T8" fmla="*/ 1 w 313"/>
                <a:gd name="T9" fmla="*/ 2 h 495"/>
                <a:gd name="T10" fmla="*/ 1 w 313"/>
                <a:gd name="T11" fmla="*/ 2 h 495"/>
                <a:gd name="T12" fmla="*/ 1 w 313"/>
                <a:gd name="T13" fmla="*/ 2 h 495"/>
                <a:gd name="T14" fmla="*/ 1 w 313"/>
                <a:gd name="T15" fmla="*/ 2 h 495"/>
                <a:gd name="T16" fmla="*/ 1 w 313"/>
                <a:gd name="T17" fmla="*/ 1 h 495"/>
                <a:gd name="T18" fmla="*/ 1 w 313"/>
                <a:gd name="T19" fmla="*/ 1 h 495"/>
                <a:gd name="T20" fmla="*/ 1 w 313"/>
                <a:gd name="T21" fmla="*/ 1 h 495"/>
                <a:gd name="T22" fmla="*/ 1 w 313"/>
                <a:gd name="T23" fmla="*/ 1 h 495"/>
                <a:gd name="T24" fmla="*/ 1 w 313"/>
                <a:gd name="T25" fmla="*/ 1 h 495"/>
                <a:gd name="T26" fmla="*/ 0 w 313"/>
                <a:gd name="T27" fmla="*/ 1 h 495"/>
                <a:gd name="T28" fmla="*/ 0 w 313"/>
                <a:gd name="T29" fmla="*/ 0 h 495"/>
                <a:gd name="T30" fmla="*/ 0 w 313"/>
                <a:gd name="T31" fmla="*/ 0 h 495"/>
                <a:gd name="T32" fmla="*/ 0 w 313"/>
                <a:gd name="T33" fmla="*/ 0 h 495"/>
                <a:gd name="T34" fmla="*/ 0 w 313"/>
                <a:gd name="T35" fmla="*/ 0 h 495"/>
                <a:gd name="T36" fmla="*/ 0 w 313"/>
                <a:gd name="T37" fmla="*/ 0 h 495"/>
                <a:gd name="T38" fmla="*/ 0 w 313"/>
                <a:gd name="T39" fmla="*/ 0 h 495"/>
                <a:gd name="T40" fmla="*/ 0 w 313"/>
                <a:gd name="T41" fmla="*/ 0 h 495"/>
                <a:gd name="T42" fmla="*/ 1 w 313"/>
                <a:gd name="T43" fmla="*/ 0 h 495"/>
                <a:gd name="T44" fmla="*/ 1 w 313"/>
                <a:gd name="T45" fmla="*/ 1 h 495"/>
                <a:gd name="T46" fmla="*/ 1 w 313"/>
                <a:gd name="T47" fmla="*/ 1 h 495"/>
                <a:gd name="T48" fmla="*/ 1 w 313"/>
                <a:gd name="T49" fmla="*/ 1 h 495"/>
                <a:gd name="T50" fmla="*/ 1 w 313"/>
                <a:gd name="T51" fmla="*/ 1 h 495"/>
                <a:gd name="T52" fmla="*/ 1 w 313"/>
                <a:gd name="T53" fmla="*/ 1 h 495"/>
                <a:gd name="T54" fmla="*/ 1 w 313"/>
                <a:gd name="T55" fmla="*/ 1 h 495"/>
                <a:gd name="T56" fmla="*/ 1 w 313"/>
                <a:gd name="T57" fmla="*/ 1 h 495"/>
                <a:gd name="T58" fmla="*/ 1 w 313"/>
                <a:gd name="T59" fmla="*/ 1 h 495"/>
                <a:gd name="T60" fmla="*/ 1 w 313"/>
                <a:gd name="T61" fmla="*/ 1 h 495"/>
                <a:gd name="T62" fmla="*/ 1 w 313"/>
                <a:gd name="T63" fmla="*/ 1 h 495"/>
                <a:gd name="T64" fmla="*/ 1 w 313"/>
                <a:gd name="T65" fmla="*/ 1 h 495"/>
                <a:gd name="T66" fmla="*/ 1 w 313"/>
                <a:gd name="T67" fmla="*/ 2 h 495"/>
                <a:gd name="T68" fmla="*/ 1 w 313"/>
                <a:gd name="T69" fmla="*/ 2 h 495"/>
                <a:gd name="T70" fmla="*/ 2 w 313"/>
                <a:gd name="T71" fmla="*/ 2 h 495"/>
                <a:gd name="T72" fmla="*/ 2 w 313"/>
                <a:gd name="T73" fmla="*/ 2 h 495"/>
                <a:gd name="T74" fmla="*/ 2 w 313"/>
                <a:gd name="T75" fmla="*/ 2 h 495"/>
                <a:gd name="T76" fmla="*/ 3 w 313"/>
                <a:gd name="T77" fmla="*/ 2 h 495"/>
                <a:gd name="T78" fmla="*/ 2 w 313"/>
                <a:gd name="T79" fmla="*/ 2 h 495"/>
                <a:gd name="T80" fmla="*/ 2 w 313"/>
                <a:gd name="T81" fmla="*/ 2 h 495"/>
                <a:gd name="T82" fmla="*/ 2 w 313"/>
                <a:gd name="T83" fmla="*/ 3 h 495"/>
                <a:gd name="T84" fmla="*/ 2 w 313"/>
                <a:gd name="T85" fmla="*/ 3 h 495"/>
                <a:gd name="T86" fmla="*/ 2 w 313"/>
                <a:gd name="T87" fmla="*/ 3 h 495"/>
                <a:gd name="T88" fmla="*/ 2 w 313"/>
                <a:gd name="T89" fmla="*/ 3 h 495"/>
                <a:gd name="T90" fmla="*/ 2 w 313"/>
                <a:gd name="T91" fmla="*/ 3 h 495"/>
                <a:gd name="T92" fmla="*/ 1 w 313"/>
                <a:gd name="T93" fmla="*/ 4 h 495"/>
                <a:gd name="T94" fmla="*/ 1 w 313"/>
                <a:gd name="T95" fmla="*/ 4 h 4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3"/>
                <a:gd name="T145" fmla="*/ 0 h 495"/>
                <a:gd name="T146" fmla="*/ 313 w 313"/>
                <a:gd name="T147" fmla="*/ 495 h 4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1" name="Freeform 306">
              <a:extLst>
                <a:ext uri="{FF2B5EF4-FFF2-40B4-BE49-F238E27FC236}">
                  <a16:creationId xmlns:a16="http://schemas.microsoft.com/office/drawing/2014/main" id="{0939137E-AE32-4CF2-BEE1-A77384E643E2}"/>
                </a:ext>
              </a:extLst>
            </p:cNvPr>
            <p:cNvSpPr>
              <a:spLocks noChangeAspect="1"/>
            </p:cNvSpPr>
            <p:nvPr/>
          </p:nvSpPr>
          <p:spPr bwMode="gray">
            <a:xfrm>
              <a:off x="4682" y="2188"/>
              <a:ext cx="32" cy="26"/>
            </a:xfrm>
            <a:custGeom>
              <a:avLst/>
              <a:gdLst>
                <a:gd name="T0" fmla="*/ 0 w 159"/>
                <a:gd name="T1" fmla="*/ 1 h 133"/>
                <a:gd name="T2" fmla="*/ 0 w 159"/>
                <a:gd name="T3" fmla="*/ 0 h 133"/>
                <a:gd name="T4" fmla="*/ 0 w 159"/>
                <a:gd name="T5" fmla="*/ 0 h 133"/>
                <a:gd name="T6" fmla="*/ 0 w 159"/>
                <a:gd name="T7" fmla="*/ 0 h 133"/>
                <a:gd name="T8" fmla="*/ 0 w 159"/>
                <a:gd name="T9" fmla="*/ 0 h 133"/>
                <a:gd name="T10" fmla="*/ 0 w 159"/>
                <a:gd name="T11" fmla="*/ 0 h 133"/>
                <a:gd name="T12" fmla="*/ 0 w 159"/>
                <a:gd name="T13" fmla="*/ 0 h 133"/>
                <a:gd name="T14" fmla="*/ 0 w 159"/>
                <a:gd name="T15" fmla="*/ 0 h 133"/>
                <a:gd name="T16" fmla="*/ 0 w 159"/>
                <a:gd name="T17" fmla="*/ 0 h 133"/>
                <a:gd name="T18" fmla="*/ 0 w 159"/>
                <a:gd name="T19" fmla="*/ 0 h 133"/>
                <a:gd name="T20" fmla="*/ 0 w 159"/>
                <a:gd name="T21" fmla="*/ 0 h 133"/>
                <a:gd name="T22" fmla="*/ 0 w 159"/>
                <a:gd name="T23" fmla="*/ 0 h 133"/>
                <a:gd name="T24" fmla="*/ 0 w 159"/>
                <a:gd name="T25" fmla="*/ 0 h 133"/>
                <a:gd name="T26" fmla="*/ 0 w 159"/>
                <a:gd name="T27" fmla="*/ 0 h 133"/>
                <a:gd name="T28" fmla="*/ 0 w 159"/>
                <a:gd name="T29" fmla="*/ 0 h 133"/>
                <a:gd name="T30" fmla="*/ 0 w 159"/>
                <a:gd name="T31" fmla="*/ 0 h 133"/>
                <a:gd name="T32" fmla="*/ 0 w 159"/>
                <a:gd name="T33" fmla="*/ 0 h 133"/>
                <a:gd name="T34" fmla="*/ 1 w 159"/>
                <a:gd name="T35" fmla="*/ 0 h 133"/>
                <a:gd name="T36" fmla="*/ 1 w 159"/>
                <a:gd name="T37" fmla="*/ 0 h 133"/>
                <a:gd name="T38" fmla="*/ 1 w 159"/>
                <a:gd name="T39" fmla="*/ 0 h 133"/>
                <a:gd name="T40" fmla="*/ 1 w 159"/>
                <a:gd name="T41" fmla="*/ 0 h 133"/>
                <a:gd name="T42" fmla="*/ 1 w 159"/>
                <a:gd name="T43" fmla="*/ 0 h 133"/>
                <a:gd name="T44" fmla="*/ 1 w 159"/>
                <a:gd name="T45" fmla="*/ 1 h 133"/>
                <a:gd name="T46" fmla="*/ 1 w 159"/>
                <a:gd name="T47" fmla="*/ 1 h 133"/>
                <a:gd name="T48" fmla="*/ 1 w 159"/>
                <a:gd name="T49" fmla="*/ 1 h 133"/>
                <a:gd name="T50" fmla="*/ 1 w 159"/>
                <a:gd name="T51" fmla="*/ 1 h 133"/>
                <a:gd name="T52" fmla="*/ 1 w 159"/>
                <a:gd name="T53" fmla="*/ 1 h 133"/>
                <a:gd name="T54" fmla="*/ 1 w 159"/>
                <a:gd name="T55" fmla="*/ 1 h 133"/>
                <a:gd name="T56" fmla="*/ 1 w 159"/>
                <a:gd name="T57" fmla="*/ 1 h 133"/>
                <a:gd name="T58" fmla="*/ 1 w 159"/>
                <a:gd name="T59" fmla="*/ 1 h 133"/>
                <a:gd name="T60" fmla="*/ 1 w 159"/>
                <a:gd name="T61" fmla="*/ 1 h 133"/>
                <a:gd name="T62" fmla="*/ 1 w 159"/>
                <a:gd name="T63" fmla="*/ 1 h 133"/>
                <a:gd name="T64" fmla="*/ 1 w 159"/>
                <a:gd name="T65" fmla="*/ 1 h 133"/>
                <a:gd name="T66" fmla="*/ 1 w 159"/>
                <a:gd name="T67" fmla="*/ 1 h 133"/>
                <a:gd name="T68" fmla="*/ 1 w 159"/>
                <a:gd name="T69" fmla="*/ 1 h 133"/>
                <a:gd name="T70" fmla="*/ 1 w 159"/>
                <a:gd name="T71" fmla="*/ 1 h 133"/>
                <a:gd name="T72" fmla="*/ 1 w 159"/>
                <a:gd name="T73" fmla="*/ 1 h 133"/>
                <a:gd name="T74" fmla="*/ 1 w 159"/>
                <a:gd name="T75" fmla="*/ 1 h 133"/>
                <a:gd name="T76" fmla="*/ 1 w 159"/>
                <a:gd name="T77" fmla="*/ 1 h 133"/>
                <a:gd name="T78" fmla="*/ 1 w 159"/>
                <a:gd name="T79" fmla="*/ 1 h 133"/>
                <a:gd name="T80" fmla="*/ 1 w 159"/>
                <a:gd name="T81" fmla="*/ 1 h 133"/>
                <a:gd name="T82" fmla="*/ 1 w 159"/>
                <a:gd name="T83" fmla="*/ 1 h 133"/>
                <a:gd name="T84" fmla="*/ 1 w 159"/>
                <a:gd name="T85" fmla="*/ 1 h 133"/>
                <a:gd name="T86" fmla="*/ 1 w 159"/>
                <a:gd name="T87" fmla="*/ 1 h 133"/>
                <a:gd name="T88" fmla="*/ 1 w 159"/>
                <a:gd name="T89" fmla="*/ 1 h 133"/>
                <a:gd name="T90" fmla="*/ 1 w 159"/>
                <a:gd name="T91" fmla="*/ 1 h 133"/>
                <a:gd name="T92" fmla="*/ 1 w 159"/>
                <a:gd name="T93" fmla="*/ 1 h 133"/>
                <a:gd name="T94" fmla="*/ 1 w 159"/>
                <a:gd name="T95" fmla="*/ 1 h 133"/>
                <a:gd name="T96" fmla="*/ 1 w 159"/>
                <a:gd name="T97" fmla="*/ 1 h 133"/>
                <a:gd name="T98" fmla="*/ 1 w 159"/>
                <a:gd name="T99" fmla="*/ 1 h 133"/>
                <a:gd name="T100" fmla="*/ 1 w 159"/>
                <a:gd name="T101" fmla="*/ 1 h 133"/>
                <a:gd name="T102" fmla="*/ 1 w 159"/>
                <a:gd name="T103" fmla="*/ 1 h 133"/>
                <a:gd name="T104" fmla="*/ 1 w 159"/>
                <a:gd name="T105" fmla="*/ 1 h 133"/>
                <a:gd name="T106" fmla="*/ 1 w 159"/>
                <a:gd name="T107" fmla="*/ 1 h 133"/>
                <a:gd name="T108" fmla="*/ 1 w 159"/>
                <a:gd name="T109" fmla="*/ 1 h 133"/>
                <a:gd name="T110" fmla="*/ 1 w 159"/>
                <a:gd name="T111" fmla="*/ 1 h 133"/>
                <a:gd name="T112" fmla="*/ 0 w 159"/>
                <a:gd name="T113" fmla="*/ 1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
                <a:gd name="T172" fmla="*/ 0 h 133"/>
                <a:gd name="T173" fmla="*/ 159 w 159"/>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2" name="Freeform 307">
              <a:extLst>
                <a:ext uri="{FF2B5EF4-FFF2-40B4-BE49-F238E27FC236}">
                  <a16:creationId xmlns:a16="http://schemas.microsoft.com/office/drawing/2014/main" id="{0B17040F-E70A-45A7-B963-9FB077B6BDCD}"/>
                </a:ext>
              </a:extLst>
            </p:cNvPr>
            <p:cNvSpPr>
              <a:spLocks noChangeAspect="1"/>
            </p:cNvSpPr>
            <p:nvPr/>
          </p:nvSpPr>
          <p:spPr bwMode="gray">
            <a:xfrm>
              <a:off x="3644" y="1438"/>
              <a:ext cx="121" cy="58"/>
            </a:xfrm>
            <a:custGeom>
              <a:avLst/>
              <a:gdLst>
                <a:gd name="T0" fmla="*/ 2 w 604"/>
                <a:gd name="T1" fmla="*/ 2 h 288"/>
                <a:gd name="T2" fmla="*/ 2 w 604"/>
                <a:gd name="T3" fmla="*/ 2 h 288"/>
                <a:gd name="T4" fmla="*/ 3 w 604"/>
                <a:gd name="T5" fmla="*/ 2 h 288"/>
                <a:gd name="T6" fmla="*/ 3 w 604"/>
                <a:gd name="T7" fmla="*/ 2 h 288"/>
                <a:gd name="T8" fmla="*/ 3 w 604"/>
                <a:gd name="T9" fmla="*/ 2 h 288"/>
                <a:gd name="T10" fmla="*/ 3 w 604"/>
                <a:gd name="T11" fmla="*/ 1 h 288"/>
                <a:gd name="T12" fmla="*/ 4 w 604"/>
                <a:gd name="T13" fmla="*/ 1 h 288"/>
                <a:gd name="T14" fmla="*/ 4 w 604"/>
                <a:gd name="T15" fmla="*/ 1 h 288"/>
                <a:gd name="T16" fmla="*/ 5 w 604"/>
                <a:gd name="T17" fmla="*/ 1 h 288"/>
                <a:gd name="T18" fmla="*/ 5 w 604"/>
                <a:gd name="T19" fmla="*/ 0 h 288"/>
                <a:gd name="T20" fmla="*/ 4 w 604"/>
                <a:gd name="T21" fmla="*/ 0 h 288"/>
                <a:gd name="T22" fmla="*/ 4 w 604"/>
                <a:gd name="T23" fmla="*/ 0 h 288"/>
                <a:gd name="T24" fmla="*/ 4 w 604"/>
                <a:gd name="T25" fmla="*/ 0 h 288"/>
                <a:gd name="T26" fmla="*/ 3 w 604"/>
                <a:gd name="T27" fmla="*/ 0 h 288"/>
                <a:gd name="T28" fmla="*/ 3 w 604"/>
                <a:gd name="T29" fmla="*/ 0 h 288"/>
                <a:gd name="T30" fmla="*/ 3 w 604"/>
                <a:gd name="T31" fmla="*/ 0 h 288"/>
                <a:gd name="T32" fmla="*/ 2 w 604"/>
                <a:gd name="T33" fmla="*/ 0 h 288"/>
                <a:gd name="T34" fmla="*/ 2 w 604"/>
                <a:gd name="T35" fmla="*/ 0 h 288"/>
                <a:gd name="T36" fmla="*/ 2 w 604"/>
                <a:gd name="T37" fmla="*/ 0 h 288"/>
                <a:gd name="T38" fmla="*/ 2 w 604"/>
                <a:gd name="T39" fmla="*/ 0 h 288"/>
                <a:gd name="T40" fmla="*/ 2 w 604"/>
                <a:gd name="T41" fmla="*/ 0 h 288"/>
                <a:gd name="T42" fmla="*/ 1 w 604"/>
                <a:gd name="T43" fmla="*/ 0 h 288"/>
                <a:gd name="T44" fmla="*/ 1 w 604"/>
                <a:gd name="T45" fmla="*/ 0 h 288"/>
                <a:gd name="T46" fmla="*/ 1 w 604"/>
                <a:gd name="T47" fmla="*/ 0 h 288"/>
                <a:gd name="T48" fmla="*/ 1 w 604"/>
                <a:gd name="T49" fmla="*/ 0 h 288"/>
                <a:gd name="T50" fmla="*/ 1 w 604"/>
                <a:gd name="T51" fmla="*/ 1 h 288"/>
                <a:gd name="T52" fmla="*/ 1 w 604"/>
                <a:gd name="T53" fmla="*/ 1 h 288"/>
                <a:gd name="T54" fmla="*/ 0 w 604"/>
                <a:gd name="T55" fmla="*/ 1 h 288"/>
                <a:gd name="T56" fmla="*/ 1 w 604"/>
                <a:gd name="T57" fmla="*/ 1 h 288"/>
                <a:gd name="T58" fmla="*/ 1 w 604"/>
                <a:gd name="T59" fmla="*/ 1 h 288"/>
                <a:gd name="T60" fmla="*/ 1 w 604"/>
                <a:gd name="T61" fmla="*/ 1 h 288"/>
                <a:gd name="T62" fmla="*/ 1 w 604"/>
                <a:gd name="T63" fmla="*/ 1 h 288"/>
                <a:gd name="T64" fmla="*/ 1 w 604"/>
                <a:gd name="T65" fmla="*/ 1 h 288"/>
                <a:gd name="T66" fmla="*/ 2 w 604"/>
                <a:gd name="T67" fmla="*/ 1 h 288"/>
                <a:gd name="T68" fmla="*/ 1 w 604"/>
                <a:gd name="T69" fmla="*/ 2 h 288"/>
                <a:gd name="T70" fmla="*/ 1 w 604"/>
                <a:gd name="T71" fmla="*/ 2 h 288"/>
                <a:gd name="T72" fmla="*/ 1 w 604"/>
                <a:gd name="T73" fmla="*/ 2 h 288"/>
                <a:gd name="T74" fmla="*/ 1 w 604"/>
                <a:gd name="T75" fmla="*/ 2 h 288"/>
                <a:gd name="T76" fmla="*/ 1 w 604"/>
                <a:gd name="T77" fmla="*/ 2 h 288"/>
                <a:gd name="T78" fmla="*/ 1 w 604"/>
                <a:gd name="T79" fmla="*/ 2 h 288"/>
                <a:gd name="T80" fmla="*/ 0 w 604"/>
                <a:gd name="T81" fmla="*/ 2 h 288"/>
                <a:gd name="T82" fmla="*/ 0 w 604"/>
                <a:gd name="T83" fmla="*/ 2 h 288"/>
                <a:gd name="T84" fmla="*/ 0 w 604"/>
                <a:gd name="T85" fmla="*/ 2 h 288"/>
                <a:gd name="T86" fmla="*/ 0 w 604"/>
                <a:gd name="T87" fmla="*/ 2 h 288"/>
                <a:gd name="T88" fmla="*/ 1 w 604"/>
                <a:gd name="T89" fmla="*/ 2 h 288"/>
                <a:gd name="T90" fmla="*/ 1 w 604"/>
                <a:gd name="T91" fmla="*/ 2 h 288"/>
                <a:gd name="T92" fmla="*/ 1 w 604"/>
                <a:gd name="T93" fmla="*/ 2 h 288"/>
                <a:gd name="T94" fmla="*/ 1 w 604"/>
                <a:gd name="T95" fmla="*/ 2 h 288"/>
                <a:gd name="T96" fmla="*/ 2 w 604"/>
                <a:gd name="T97" fmla="*/ 2 h 288"/>
                <a:gd name="T98" fmla="*/ 2 w 604"/>
                <a:gd name="T99" fmla="*/ 2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288"/>
                <a:gd name="T152" fmla="*/ 604 w 604"/>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3" name="Freeform 308">
              <a:extLst>
                <a:ext uri="{FF2B5EF4-FFF2-40B4-BE49-F238E27FC236}">
                  <a16:creationId xmlns:a16="http://schemas.microsoft.com/office/drawing/2014/main" id="{DC449977-5695-426D-865D-64E81F822E05}"/>
                </a:ext>
              </a:extLst>
            </p:cNvPr>
            <p:cNvSpPr>
              <a:spLocks noChangeAspect="1"/>
            </p:cNvSpPr>
            <p:nvPr/>
          </p:nvSpPr>
          <p:spPr bwMode="gray">
            <a:xfrm>
              <a:off x="3624" y="1470"/>
              <a:ext cx="83" cy="62"/>
            </a:xfrm>
            <a:custGeom>
              <a:avLst/>
              <a:gdLst>
                <a:gd name="T0" fmla="*/ 0 w 417"/>
                <a:gd name="T1" fmla="*/ 2 h 312"/>
                <a:gd name="T2" fmla="*/ 1 w 417"/>
                <a:gd name="T3" fmla="*/ 2 h 312"/>
                <a:gd name="T4" fmla="*/ 1 w 417"/>
                <a:gd name="T5" fmla="*/ 2 h 312"/>
                <a:gd name="T6" fmla="*/ 1 w 417"/>
                <a:gd name="T7" fmla="*/ 2 h 312"/>
                <a:gd name="T8" fmla="*/ 1 w 417"/>
                <a:gd name="T9" fmla="*/ 2 h 312"/>
                <a:gd name="T10" fmla="*/ 1 w 417"/>
                <a:gd name="T11" fmla="*/ 2 h 312"/>
                <a:gd name="T12" fmla="*/ 1 w 417"/>
                <a:gd name="T13" fmla="*/ 2 h 312"/>
                <a:gd name="T14" fmla="*/ 1 w 417"/>
                <a:gd name="T15" fmla="*/ 2 h 312"/>
                <a:gd name="T16" fmla="*/ 2 w 417"/>
                <a:gd name="T17" fmla="*/ 2 h 312"/>
                <a:gd name="T18" fmla="*/ 2 w 417"/>
                <a:gd name="T19" fmla="*/ 2 h 312"/>
                <a:gd name="T20" fmla="*/ 2 w 417"/>
                <a:gd name="T21" fmla="*/ 2 h 312"/>
                <a:gd name="T22" fmla="*/ 2 w 417"/>
                <a:gd name="T23" fmla="*/ 2 h 312"/>
                <a:gd name="T24" fmla="*/ 2 w 417"/>
                <a:gd name="T25" fmla="*/ 2 h 312"/>
                <a:gd name="T26" fmla="*/ 2 w 417"/>
                <a:gd name="T27" fmla="*/ 2 h 312"/>
                <a:gd name="T28" fmla="*/ 2 w 417"/>
                <a:gd name="T29" fmla="*/ 2 h 312"/>
                <a:gd name="T30" fmla="*/ 2 w 417"/>
                <a:gd name="T31" fmla="*/ 2 h 312"/>
                <a:gd name="T32" fmla="*/ 2 w 417"/>
                <a:gd name="T33" fmla="*/ 2 h 312"/>
                <a:gd name="T34" fmla="*/ 3 w 417"/>
                <a:gd name="T35" fmla="*/ 2 h 312"/>
                <a:gd name="T36" fmla="*/ 3 w 417"/>
                <a:gd name="T37" fmla="*/ 2 h 312"/>
                <a:gd name="T38" fmla="*/ 3 w 417"/>
                <a:gd name="T39" fmla="*/ 2 h 312"/>
                <a:gd name="T40" fmla="*/ 3 w 417"/>
                <a:gd name="T41" fmla="*/ 2 h 312"/>
                <a:gd name="T42" fmla="*/ 3 w 417"/>
                <a:gd name="T43" fmla="*/ 2 h 312"/>
                <a:gd name="T44" fmla="*/ 3 w 417"/>
                <a:gd name="T45" fmla="*/ 2 h 312"/>
                <a:gd name="T46" fmla="*/ 3 w 417"/>
                <a:gd name="T47" fmla="*/ 1 h 312"/>
                <a:gd name="T48" fmla="*/ 3 w 417"/>
                <a:gd name="T49" fmla="*/ 1 h 312"/>
                <a:gd name="T50" fmla="*/ 3 w 417"/>
                <a:gd name="T51" fmla="*/ 1 h 312"/>
                <a:gd name="T52" fmla="*/ 2 w 417"/>
                <a:gd name="T53" fmla="*/ 1 h 312"/>
                <a:gd name="T54" fmla="*/ 2 w 417"/>
                <a:gd name="T55" fmla="*/ 1 h 312"/>
                <a:gd name="T56" fmla="*/ 1 w 417"/>
                <a:gd name="T57" fmla="*/ 1 h 312"/>
                <a:gd name="T58" fmla="*/ 1 w 417"/>
                <a:gd name="T59" fmla="*/ 1 h 312"/>
                <a:gd name="T60" fmla="*/ 1 w 417"/>
                <a:gd name="T61" fmla="*/ 1 h 312"/>
                <a:gd name="T62" fmla="*/ 1 w 417"/>
                <a:gd name="T63" fmla="*/ 1 h 312"/>
                <a:gd name="T64" fmla="*/ 1 w 417"/>
                <a:gd name="T65" fmla="*/ 1 h 312"/>
                <a:gd name="T66" fmla="*/ 2 w 417"/>
                <a:gd name="T67" fmla="*/ 0 h 312"/>
                <a:gd name="T68" fmla="*/ 1 w 417"/>
                <a:gd name="T69" fmla="*/ 0 h 312"/>
                <a:gd name="T70" fmla="*/ 1 w 417"/>
                <a:gd name="T71" fmla="*/ 0 h 312"/>
                <a:gd name="T72" fmla="*/ 1 w 417"/>
                <a:gd name="T73" fmla="*/ 0 h 312"/>
                <a:gd name="T74" fmla="*/ 1 w 417"/>
                <a:gd name="T75" fmla="*/ 0 h 312"/>
                <a:gd name="T76" fmla="*/ 1 w 417"/>
                <a:gd name="T77" fmla="*/ 0 h 312"/>
                <a:gd name="T78" fmla="*/ 1 w 417"/>
                <a:gd name="T79" fmla="*/ 1 h 312"/>
                <a:gd name="T80" fmla="*/ 1 w 417"/>
                <a:gd name="T81" fmla="*/ 1 h 312"/>
                <a:gd name="T82" fmla="*/ 0 w 417"/>
                <a:gd name="T83" fmla="*/ 1 h 312"/>
                <a:gd name="T84" fmla="*/ 0 w 417"/>
                <a:gd name="T85" fmla="*/ 1 h 312"/>
                <a:gd name="T86" fmla="*/ 0 w 417"/>
                <a:gd name="T87" fmla="*/ 1 h 312"/>
                <a:gd name="T88" fmla="*/ 0 w 417"/>
                <a:gd name="T89" fmla="*/ 1 h 312"/>
                <a:gd name="T90" fmla="*/ 0 w 417"/>
                <a:gd name="T91" fmla="*/ 1 h 312"/>
                <a:gd name="T92" fmla="*/ 0 w 417"/>
                <a:gd name="T93" fmla="*/ 2 h 312"/>
                <a:gd name="T94" fmla="*/ 0 w 417"/>
                <a:gd name="T95" fmla="*/ 2 h 312"/>
                <a:gd name="T96" fmla="*/ 0 w 417"/>
                <a:gd name="T97" fmla="*/ 2 h 3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
                <a:gd name="T148" fmla="*/ 0 h 312"/>
                <a:gd name="T149" fmla="*/ 417 w 417"/>
                <a:gd name="T150" fmla="*/ 312 h 3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4" name="Freeform 309">
              <a:extLst>
                <a:ext uri="{FF2B5EF4-FFF2-40B4-BE49-F238E27FC236}">
                  <a16:creationId xmlns:a16="http://schemas.microsoft.com/office/drawing/2014/main" id="{738F9850-D4B4-4F08-B40B-38619B17B2FF}"/>
                </a:ext>
              </a:extLst>
            </p:cNvPr>
            <p:cNvSpPr>
              <a:spLocks noChangeAspect="1"/>
            </p:cNvSpPr>
            <p:nvPr/>
          </p:nvSpPr>
          <p:spPr bwMode="gray">
            <a:xfrm>
              <a:off x="3663" y="1483"/>
              <a:ext cx="3" cy="4"/>
            </a:xfrm>
            <a:custGeom>
              <a:avLst/>
              <a:gdLst>
                <a:gd name="T0" fmla="*/ 0 w 16"/>
                <a:gd name="T1" fmla="*/ 0 h 22"/>
                <a:gd name="T2" fmla="*/ 0 w 16"/>
                <a:gd name="T3" fmla="*/ 0 h 22"/>
                <a:gd name="T4" fmla="*/ 0 w 16"/>
                <a:gd name="T5" fmla="*/ 0 h 22"/>
                <a:gd name="T6" fmla="*/ 0 w 16"/>
                <a:gd name="T7" fmla="*/ 0 h 22"/>
                <a:gd name="T8" fmla="*/ 0 w 16"/>
                <a:gd name="T9" fmla="*/ 0 h 22"/>
                <a:gd name="T10" fmla="*/ 0 w 16"/>
                <a:gd name="T11" fmla="*/ 0 h 22"/>
                <a:gd name="T12" fmla="*/ 0 w 16"/>
                <a:gd name="T13" fmla="*/ 0 h 22"/>
                <a:gd name="T14" fmla="*/ 0 w 16"/>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2"/>
                <a:gd name="T26" fmla="*/ 16 w 1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2">
                  <a:moveTo>
                    <a:pt x="16" y="19"/>
                  </a:moveTo>
                  <a:lnTo>
                    <a:pt x="14" y="12"/>
                  </a:lnTo>
                  <a:lnTo>
                    <a:pt x="5" y="0"/>
                  </a:lnTo>
                  <a:lnTo>
                    <a:pt x="0" y="6"/>
                  </a:lnTo>
                  <a:lnTo>
                    <a:pt x="1" y="13"/>
                  </a:lnTo>
                  <a:lnTo>
                    <a:pt x="3" y="21"/>
                  </a:lnTo>
                  <a:lnTo>
                    <a:pt x="12" y="22"/>
                  </a:lnTo>
                  <a:lnTo>
                    <a:pt x="16" y="1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5" name="Freeform 310">
              <a:extLst>
                <a:ext uri="{FF2B5EF4-FFF2-40B4-BE49-F238E27FC236}">
                  <a16:creationId xmlns:a16="http://schemas.microsoft.com/office/drawing/2014/main" id="{78730BDD-8B4B-4190-B514-D0D55F940820}"/>
                </a:ext>
              </a:extLst>
            </p:cNvPr>
            <p:cNvSpPr>
              <a:spLocks noChangeAspect="1"/>
            </p:cNvSpPr>
            <p:nvPr/>
          </p:nvSpPr>
          <p:spPr bwMode="gray">
            <a:xfrm>
              <a:off x="3670" y="1485"/>
              <a:ext cx="3" cy="2"/>
            </a:xfrm>
            <a:custGeom>
              <a:avLst/>
              <a:gdLst>
                <a:gd name="T0" fmla="*/ 0 w 15"/>
                <a:gd name="T1" fmla="*/ 0 h 9"/>
                <a:gd name="T2" fmla="*/ 0 w 15"/>
                <a:gd name="T3" fmla="*/ 0 h 9"/>
                <a:gd name="T4" fmla="*/ 0 w 15"/>
                <a:gd name="T5" fmla="*/ 0 h 9"/>
                <a:gd name="T6" fmla="*/ 0 w 15"/>
                <a:gd name="T7" fmla="*/ 0 h 9"/>
                <a:gd name="T8" fmla="*/ 0 w 15"/>
                <a:gd name="T9" fmla="*/ 0 h 9"/>
                <a:gd name="T10" fmla="*/ 0 w 15"/>
                <a:gd name="T11" fmla="*/ 0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15" y="4"/>
                  </a:moveTo>
                  <a:lnTo>
                    <a:pt x="7" y="0"/>
                  </a:lnTo>
                  <a:lnTo>
                    <a:pt x="0" y="3"/>
                  </a:lnTo>
                  <a:lnTo>
                    <a:pt x="6" y="9"/>
                  </a:lnTo>
                  <a:lnTo>
                    <a:pt x="14" y="6"/>
                  </a:lnTo>
                  <a:lnTo>
                    <a:pt x="15" y="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6" name="Freeform 311">
              <a:extLst>
                <a:ext uri="{FF2B5EF4-FFF2-40B4-BE49-F238E27FC236}">
                  <a16:creationId xmlns:a16="http://schemas.microsoft.com/office/drawing/2014/main" id="{6AC5E597-5120-4B23-9257-1F97D8CBFF3B}"/>
                </a:ext>
              </a:extLst>
            </p:cNvPr>
            <p:cNvSpPr>
              <a:spLocks noChangeAspect="1"/>
            </p:cNvSpPr>
            <p:nvPr/>
          </p:nvSpPr>
          <p:spPr bwMode="gray">
            <a:xfrm>
              <a:off x="3658" y="1487"/>
              <a:ext cx="2" cy="2"/>
            </a:xfrm>
            <a:custGeom>
              <a:avLst/>
              <a:gdLst>
                <a:gd name="T0" fmla="*/ 0 w 12"/>
                <a:gd name="T1" fmla="*/ 0 h 8"/>
                <a:gd name="T2" fmla="*/ 0 w 12"/>
                <a:gd name="T3" fmla="*/ 0 h 8"/>
                <a:gd name="T4" fmla="*/ 0 w 12"/>
                <a:gd name="T5" fmla="*/ 0 h 8"/>
                <a:gd name="T6" fmla="*/ 0 w 12"/>
                <a:gd name="T7" fmla="*/ 0 h 8"/>
                <a:gd name="T8" fmla="*/ 0 w 12"/>
                <a:gd name="T9" fmla="*/ 0 h 8"/>
                <a:gd name="T10" fmla="*/ 0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12" y="6"/>
                  </a:moveTo>
                  <a:lnTo>
                    <a:pt x="8" y="0"/>
                  </a:lnTo>
                  <a:lnTo>
                    <a:pt x="0" y="1"/>
                  </a:lnTo>
                  <a:lnTo>
                    <a:pt x="2" y="8"/>
                  </a:lnTo>
                  <a:lnTo>
                    <a:pt x="11" y="8"/>
                  </a:lnTo>
                  <a:lnTo>
                    <a:pt x="12" y="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7" name="Freeform 312">
              <a:extLst>
                <a:ext uri="{FF2B5EF4-FFF2-40B4-BE49-F238E27FC236}">
                  <a16:creationId xmlns:a16="http://schemas.microsoft.com/office/drawing/2014/main" id="{E0CEECE3-AC44-4483-8A5D-B4A188C8F30F}"/>
                </a:ext>
              </a:extLst>
            </p:cNvPr>
            <p:cNvSpPr>
              <a:spLocks noChangeAspect="1"/>
            </p:cNvSpPr>
            <p:nvPr/>
          </p:nvSpPr>
          <p:spPr bwMode="gray">
            <a:xfrm>
              <a:off x="3548" y="1507"/>
              <a:ext cx="158" cy="120"/>
            </a:xfrm>
            <a:custGeom>
              <a:avLst/>
              <a:gdLst>
                <a:gd name="T0" fmla="*/ 1 w 788"/>
                <a:gd name="T1" fmla="*/ 4 h 599"/>
                <a:gd name="T2" fmla="*/ 0 w 788"/>
                <a:gd name="T3" fmla="*/ 4 h 599"/>
                <a:gd name="T4" fmla="*/ 0 w 788"/>
                <a:gd name="T5" fmla="*/ 3 h 599"/>
                <a:gd name="T6" fmla="*/ 0 w 788"/>
                <a:gd name="T7" fmla="*/ 2 h 599"/>
                <a:gd name="T8" fmla="*/ 0 w 788"/>
                <a:gd name="T9" fmla="*/ 2 h 599"/>
                <a:gd name="T10" fmla="*/ 0 w 788"/>
                <a:gd name="T11" fmla="*/ 2 h 599"/>
                <a:gd name="T12" fmla="*/ 1 w 788"/>
                <a:gd name="T13" fmla="*/ 2 h 599"/>
                <a:gd name="T14" fmla="*/ 1 w 788"/>
                <a:gd name="T15" fmla="*/ 2 h 599"/>
                <a:gd name="T16" fmla="*/ 1 w 788"/>
                <a:gd name="T17" fmla="*/ 1 h 599"/>
                <a:gd name="T18" fmla="*/ 1 w 788"/>
                <a:gd name="T19" fmla="*/ 1 h 599"/>
                <a:gd name="T20" fmla="*/ 2 w 788"/>
                <a:gd name="T21" fmla="*/ 1 h 599"/>
                <a:gd name="T22" fmla="*/ 2 w 788"/>
                <a:gd name="T23" fmla="*/ 1 h 599"/>
                <a:gd name="T24" fmla="*/ 2 w 788"/>
                <a:gd name="T25" fmla="*/ 1 h 599"/>
                <a:gd name="T26" fmla="*/ 2 w 788"/>
                <a:gd name="T27" fmla="*/ 1 h 599"/>
                <a:gd name="T28" fmla="*/ 3 w 788"/>
                <a:gd name="T29" fmla="*/ 1 h 599"/>
                <a:gd name="T30" fmla="*/ 3 w 788"/>
                <a:gd name="T31" fmla="*/ 1 h 599"/>
                <a:gd name="T32" fmla="*/ 3 w 788"/>
                <a:gd name="T33" fmla="*/ 1 h 599"/>
                <a:gd name="T34" fmla="*/ 4 w 788"/>
                <a:gd name="T35" fmla="*/ 1 h 599"/>
                <a:gd name="T36" fmla="*/ 4 w 788"/>
                <a:gd name="T37" fmla="*/ 1 h 599"/>
                <a:gd name="T38" fmla="*/ 4 w 788"/>
                <a:gd name="T39" fmla="*/ 0 h 599"/>
                <a:gd name="T40" fmla="*/ 4 w 788"/>
                <a:gd name="T41" fmla="*/ 1 h 599"/>
                <a:gd name="T42" fmla="*/ 4 w 788"/>
                <a:gd name="T43" fmla="*/ 0 h 599"/>
                <a:gd name="T44" fmla="*/ 5 w 788"/>
                <a:gd name="T45" fmla="*/ 0 h 599"/>
                <a:gd name="T46" fmla="*/ 5 w 788"/>
                <a:gd name="T47" fmla="*/ 0 h 599"/>
                <a:gd name="T48" fmla="*/ 5 w 788"/>
                <a:gd name="T49" fmla="*/ 0 h 599"/>
                <a:gd name="T50" fmla="*/ 5 w 788"/>
                <a:gd name="T51" fmla="*/ 0 h 599"/>
                <a:gd name="T52" fmla="*/ 5 w 788"/>
                <a:gd name="T53" fmla="*/ 1 h 599"/>
                <a:gd name="T54" fmla="*/ 5 w 788"/>
                <a:gd name="T55" fmla="*/ 1 h 599"/>
                <a:gd name="T56" fmla="*/ 5 w 788"/>
                <a:gd name="T57" fmla="*/ 1 h 599"/>
                <a:gd name="T58" fmla="*/ 6 w 788"/>
                <a:gd name="T59" fmla="*/ 1 h 599"/>
                <a:gd name="T60" fmla="*/ 6 w 788"/>
                <a:gd name="T61" fmla="*/ 1 h 599"/>
                <a:gd name="T62" fmla="*/ 6 w 788"/>
                <a:gd name="T63" fmla="*/ 1 h 599"/>
                <a:gd name="T64" fmla="*/ 6 w 788"/>
                <a:gd name="T65" fmla="*/ 1 h 599"/>
                <a:gd name="T66" fmla="*/ 6 w 788"/>
                <a:gd name="T67" fmla="*/ 1 h 599"/>
                <a:gd name="T68" fmla="*/ 6 w 788"/>
                <a:gd name="T69" fmla="*/ 1 h 599"/>
                <a:gd name="T70" fmla="*/ 6 w 788"/>
                <a:gd name="T71" fmla="*/ 1 h 599"/>
                <a:gd name="T72" fmla="*/ 6 w 788"/>
                <a:gd name="T73" fmla="*/ 1 h 599"/>
                <a:gd name="T74" fmla="*/ 5 w 788"/>
                <a:gd name="T75" fmla="*/ 1 h 599"/>
                <a:gd name="T76" fmla="*/ 5 w 788"/>
                <a:gd name="T77" fmla="*/ 1 h 599"/>
                <a:gd name="T78" fmla="*/ 5 w 788"/>
                <a:gd name="T79" fmla="*/ 1 h 599"/>
                <a:gd name="T80" fmla="*/ 5 w 788"/>
                <a:gd name="T81" fmla="*/ 1 h 599"/>
                <a:gd name="T82" fmla="*/ 5 w 788"/>
                <a:gd name="T83" fmla="*/ 1 h 599"/>
                <a:gd name="T84" fmla="*/ 5 w 788"/>
                <a:gd name="T85" fmla="*/ 2 h 599"/>
                <a:gd name="T86" fmla="*/ 5 w 788"/>
                <a:gd name="T87" fmla="*/ 2 h 599"/>
                <a:gd name="T88" fmla="*/ 5 w 788"/>
                <a:gd name="T89" fmla="*/ 2 h 599"/>
                <a:gd name="T90" fmla="*/ 5 w 788"/>
                <a:gd name="T91" fmla="*/ 2 h 599"/>
                <a:gd name="T92" fmla="*/ 4 w 788"/>
                <a:gd name="T93" fmla="*/ 2 h 599"/>
                <a:gd name="T94" fmla="*/ 4 w 788"/>
                <a:gd name="T95" fmla="*/ 3 h 599"/>
                <a:gd name="T96" fmla="*/ 4 w 788"/>
                <a:gd name="T97" fmla="*/ 3 h 599"/>
                <a:gd name="T98" fmla="*/ 4 w 788"/>
                <a:gd name="T99" fmla="*/ 3 h 599"/>
                <a:gd name="T100" fmla="*/ 4 w 788"/>
                <a:gd name="T101" fmla="*/ 3 h 599"/>
                <a:gd name="T102" fmla="*/ 4 w 788"/>
                <a:gd name="T103" fmla="*/ 4 h 599"/>
                <a:gd name="T104" fmla="*/ 4 w 788"/>
                <a:gd name="T105" fmla="*/ 4 h 599"/>
                <a:gd name="T106" fmla="*/ 3 w 788"/>
                <a:gd name="T107" fmla="*/ 4 h 599"/>
                <a:gd name="T108" fmla="*/ 3 w 788"/>
                <a:gd name="T109" fmla="*/ 4 h 599"/>
                <a:gd name="T110" fmla="*/ 3 w 788"/>
                <a:gd name="T111" fmla="*/ 4 h 599"/>
                <a:gd name="T112" fmla="*/ 3 w 788"/>
                <a:gd name="T113" fmla="*/ 4 h 599"/>
                <a:gd name="T114" fmla="*/ 3 w 788"/>
                <a:gd name="T115" fmla="*/ 4 h 599"/>
                <a:gd name="T116" fmla="*/ 3 w 788"/>
                <a:gd name="T117" fmla="*/ 5 h 599"/>
                <a:gd name="T118" fmla="*/ 2 w 788"/>
                <a:gd name="T119" fmla="*/ 5 h 599"/>
                <a:gd name="T120" fmla="*/ 2 w 788"/>
                <a:gd name="T121" fmla="*/ 5 h 599"/>
                <a:gd name="T122" fmla="*/ 1 w 788"/>
                <a:gd name="T123" fmla="*/ 5 h 599"/>
                <a:gd name="T124" fmla="*/ 1 w 788"/>
                <a:gd name="T125" fmla="*/ 5 h 5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8"/>
                <a:gd name="T190" fmla="*/ 0 h 599"/>
                <a:gd name="T191" fmla="*/ 788 w 788"/>
                <a:gd name="T192" fmla="*/ 599 h 5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8" name="Freeform 313">
              <a:extLst>
                <a:ext uri="{FF2B5EF4-FFF2-40B4-BE49-F238E27FC236}">
                  <a16:creationId xmlns:a16="http://schemas.microsoft.com/office/drawing/2014/main" id="{64239495-7CAA-4F7A-9856-5231AFAE5F58}"/>
                </a:ext>
              </a:extLst>
            </p:cNvPr>
            <p:cNvSpPr>
              <a:spLocks noChangeAspect="1"/>
            </p:cNvSpPr>
            <p:nvPr/>
          </p:nvSpPr>
          <p:spPr bwMode="gray">
            <a:xfrm>
              <a:off x="3930" y="1901"/>
              <a:ext cx="119" cy="126"/>
            </a:xfrm>
            <a:custGeom>
              <a:avLst/>
              <a:gdLst>
                <a:gd name="T0" fmla="*/ 0 w 594"/>
                <a:gd name="T1" fmla="*/ 0 h 626"/>
                <a:gd name="T2" fmla="*/ 0 w 594"/>
                <a:gd name="T3" fmla="*/ 0 h 626"/>
                <a:gd name="T4" fmla="*/ 0 w 594"/>
                <a:gd name="T5" fmla="*/ 0 h 626"/>
                <a:gd name="T6" fmla="*/ 1 w 594"/>
                <a:gd name="T7" fmla="*/ 0 h 626"/>
                <a:gd name="T8" fmla="*/ 1 w 594"/>
                <a:gd name="T9" fmla="*/ 0 h 626"/>
                <a:gd name="T10" fmla="*/ 1 w 594"/>
                <a:gd name="T11" fmla="*/ 0 h 626"/>
                <a:gd name="T12" fmla="*/ 1 w 594"/>
                <a:gd name="T13" fmla="*/ 1 h 626"/>
                <a:gd name="T14" fmla="*/ 2 w 594"/>
                <a:gd name="T15" fmla="*/ 1 h 626"/>
                <a:gd name="T16" fmla="*/ 2 w 594"/>
                <a:gd name="T17" fmla="*/ 1 h 626"/>
                <a:gd name="T18" fmla="*/ 2 w 594"/>
                <a:gd name="T19" fmla="*/ 1 h 626"/>
                <a:gd name="T20" fmla="*/ 2 w 594"/>
                <a:gd name="T21" fmla="*/ 2 h 626"/>
                <a:gd name="T22" fmla="*/ 2 w 594"/>
                <a:gd name="T23" fmla="*/ 1 h 626"/>
                <a:gd name="T24" fmla="*/ 3 w 594"/>
                <a:gd name="T25" fmla="*/ 2 h 626"/>
                <a:gd name="T26" fmla="*/ 3 w 594"/>
                <a:gd name="T27" fmla="*/ 2 h 626"/>
                <a:gd name="T28" fmla="*/ 3 w 594"/>
                <a:gd name="T29" fmla="*/ 2 h 626"/>
                <a:gd name="T30" fmla="*/ 3 w 594"/>
                <a:gd name="T31" fmla="*/ 2 h 626"/>
                <a:gd name="T32" fmla="*/ 3 w 594"/>
                <a:gd name="T33" fmla="*/ 2 h 626"/>
                <a:gd name="T34" fmla="*/ 3 w 594"/>
                <a:gd name="T35" fmla="*/ 2 h 626"/>
                <a:gd name="T36" fmla="*/ 3 w 594"/>
                <a:gd name="T37" fmla="*/ 2 h 626"/>
                <a:gd name="T38" fmla="*/ 3 w 594"/>
                <a:gd name="T39" fmla="*/ 2 h 626"/>
                <a:gd name="T40" fmla="*/ 3 w 594"/>
                <a:gd name="T41" fmla="*/ 2 h 626"/>
                <a:gd name="T42" fmla="*/ 4 w 594"/>
                <a:gd name="T43" fmla="*/ 2 h 626"/>
                <a:gd name="T44" fmla="*/ 4 w 594"/>
                <a:gd name="T45" fmla="*/ 2 h 626"/>
                <a:gd name="T46" fmla="*/ 4 w 594"/>
                <a:gd name="T47" fmla="*/ 3 h 626"/>
                <a:gd name="T48" fmla="*/ 4 w 594"/>
                <a:gd name="T49" fmla="*/ 3 h 626"/>
                <a:gd name="T50" fmla="*/ 4 w 594"/>
                <a:gd name="T51" fmla="*/ 3 h 626"/>
                <a:gd name="T52" fmla="*/ 4 w 594"/>
                <a:gd name="T53" fmla="*/ 3 h 626"/>
                <a:gd name="T54" fmla="*/ 4 w 594"/>
                <a:gd name="T55" fmla="*/ 3 h 626"/>
                <a:gd name="T56" fmla="*/ 4 w 594"/>
                <a:gd name="T57" fmla="*/ 3 h 626"/>
                <a:gd name="T58" fmla="*/ 4 w 594"/>
                <a:gd name="T59" fmla="*/ 3 h 626"/>
                <a:gd name="T60" fmla="*/ 4 w 594"/>
                <a:gd name="T61" fmla="*/ 4 h 626"/>
                <a:gd name="T62" fmla="*/ 5 w 594"/>
                <a:gd name="T63" fmla="*/ 4 h 626"/>
                <a:gd name="T64" fmla="*/ 5 w 594"/>
                <a:gd name="T65" fmla="*/ 4 h 626"/>
                <a:gd name="T66" fmla="*/ 5 w 594"/>
                <a:gd name="T67" fmla="*/ 4 h 626"/>
                <a:gd name="T68" fmla="*/ 5 w 594"/>
                <a:gd name="T69" fmla="*/ 4 h 626"/>
                <a:gd name="T70" fmla="*/ 5 w 594"/>
                <a:gd name="T71" fmla="*/ 4 h 626"/>
                <a:gd name="T72" fmla="*/ 5 w 594"/>
                <a:gd name="T73" fmla="*/ 5 h 626"/>
                <a:gd name="T74" fmla="*/ 5 w 594"/>
                <a:gd name="T75" fmla="*/ 5 h 626"/>
                <a:gd name="T76" fmla="*/ 4 w 594"/>
                <a:gd name="T77" fmla="*/ 5 h 626"/>
                <a:gd name="T78" fmla="*/ 4 w 594"/>
                <a:gd name="T79" fmla="*/ 5 h 626"/>
                <a:gd name="T80" fmla="*/ 4 w 594"/>
                <a:gd name="T81" fmla="*/ 5 h 626"/>
                <a:gd name="T82" fmla="*/ 4 w 594"/>
                <a:gd name="T83" fmla="*/ 5 h 626"/>
                <a:gd name="T84" fmla="*/ 4 w 594"/>
                <a:gd name="T85" fmla="*/ 5 h 626"/>
                <a:gd name="T86" fmla="*/ 3 w 594"/>
                <a:gd name="T87" fmla="*/ 4 h 626"/>
                <a:gd name="T88" fmla="*/ 3 w 594"/>
                <a:gd name="T89" fmla="*/ 4 h 626"/>
                <a:gd name="T90" fmla="*/ 3 w 594"/>
                <a:gd name="T91" fmla="*/ 4 h 626"/>
                <a:gd name="T92" fmla="*/ 3 w 594"/>
                <a:gd name="T93" fmla="*/ 3 h 626"/>
                <a:gd name="T94" fmla="*/ 2 w 594"/>
                <a:gd name="T95" fmla="*/ 3 h 626"/>
                <a:gd name="T96" fmla="*/ 2 w 594"/>
                <a:gd name="T97" fmla="*/ 3 h 626"/>
                <a:gd name="T98" fmla="*/ 2 w 594"/>
                <a:gd name="T99" fmla="*/ 2 h 626"/>
                <a:gd name="T100" fmla="*/ 2 w 594"/>
                <a:gd name="T101" fmla="*/ 2 h 626"/>
                <a:gd name="T102" fmla="*/ 2 w 594"/>
                <a:gd name="T103" fmla="*/ 2 h 626"/>
                <a:gd name="T104" fmla="*/ 2 w 594"/>
                <a:gd name="T105" fmla="*/ 2 h 626"/>
                <a:gd name="T106" fmla="*/ 1 w 594"/>
                <a:gd name="T107" fmla="*/ 1 h 626"/>
                <a:gd name="T108" fmla="*/ 1 w 594"/>
                <a:gd name="T109" fmla="*/ 1 h 626"/>
                <a:gd name="T110" fmla="*/ 1 w 594"/>
                <a:gd name="T111" fmla="*/ 1 h 626"/>
                <a:gd name="T112" fmla="*/ 1 w 594"/>
                <a:gd name="T113" fmla="*/ 1 h 626"/>
                <a:gd name="T114" fmla="*/ 0 w 594"/>
                <a:gd name="T115" fmla="*/ 1 h 626"/>
                <a:gd name="T116" fmla="*/ 0 w 594"/>
                <a:gd name="T117" fmla="*/ 0 h 626"/>
                <a:gd name="T118" fmla="*/ 0 w 594"/>
                <a:gd name="T119" fmla="*/ 0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4"/>
                <a:gd name="T181" fmla="*/ 0 h 626"/>
                <a:gd name="T182" fmla="*/ 594 w 594"/>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19" name="Freeform 314">
              <a:extLst>
                <a:ext uri="{FF2B5EF4-FFF2-40B4-BE49-F238E27FC236}">
                  <a16:creationId xmlns:a16="http://schemas.microsoft.com/office/drawing/2014/main" id="{EC105CB5-AB36-4417-9434-C5EA7C9C9441}"/>
                </a:ext>
              </a:extLst>
            </p:cNvPr>
            <p:cNvSpPr>
              <a:spLocks noChangeAspect="1"/>
            </p:cNvSpPr>
            <p:nvPr/>
          </p:nvSpPr>
          <p:spPr bwMode="gray">
            <a:xfrm>
              <a:off x="4040" y="2027"/>
              <a:ext cx="101" cy="32"/>
            </a:xfrm>
            <a:custGeom>
              <a:avLst/>
              <a:gdLst>
                <a:gd name="T0" fmla="*/ 3 w 506"/>
                <a:gd name="T1" fmla="*/ 1 h 158"/>
                <a:gd name="T2" fmla="*/ 3 w 506"/>
                <a:gd name="T3" fmla="*/ 1 h 158"/>
                <a:gd name="T4" fmla="*/ 3 w 506"/>
                <a:gd name="T5" fmla="*/ 1 h 158"/>
                <a:gd name="T6" fmla="*/ 3 w 506"/>
                <a:gd name="T7" fmla="*/ 1 h 158"/>
                <a:gd name="T8" fmla="*/ 2 w 506"/>
                <a:gd name="T9" fmla="*/ 1 h 158"/>
                <a:gd name="T10" fmla="*/ 2 w 506"/>
                <a:gd name="T11" fmla="*/ 1 h 158"/>
                <a:gd name="T12" fmla="*/ 2 w 506"/>
                <a:gd name="T13" fmla="*/ 1 h 158"/>
                <a:gd name="T14" fmla="*/ 2 w 506"/>
                <a:gd name="T15" fmla="*/ 1 h 158"/>
                <a:gd name="T16" fmla="*/ 2 w 506"/>
                <a:gd name="T17" fmla="*/ 1 h 158"/>
                <a:gd name="T18" fmla="*/ 2 w 506"/>
                <a:gd name="T19" fmla="*/ 1 h 158"/>
                <a:gd name="T20" fmla="*/ 2 w 506"/>
                <a:gd name="T21" fmla="*/ 1 h 158"/>
                <a:gd name="T22" fmla="*/ 1 w 506"/>
                <a:gd name="T23" fmla="*/ 1 h 158"/>
                <a:gd name="T24" fmla="*/ 1 w 506"/>
                <a:gd name="T25" fmla="*/ 1 h 158"/>
                <a:gd name="T26" fmla="*/ 1 w 506"/>
                <a:gd name="T27" fmla="*/ 1 h 158"/>
                <a:gd name="T28" fmla="*/ 1 w 506"/>
                <a:gd name="T29" fmla="*/ 1 h 158"/>
                <a:gd name="T30" fmla="*/ 1 w 506"/>
                <a:gd name="T31" fmla="*/ 1 h 158"/>
                <a:gd name="T32" fmla="*/ 1 w 506"/>
                <a:gd name="T33" fmla="*/ 0 h 158"/>
                <a:gd name="T34" fmla="*/ 0 w 506"/>
                <a:gd name="T35" fmla="*/ 0 h 158"/>
                <a:gd name="T36" fmla="*/ 0 w 506"/>
                <a:gd name="T37" fmla="*/ 0 h 158"/>
                <a:gd name="T38" fmla="*/ 0 w 506"/>
                <a:gd name="T39" fmla="*/ 0 h 158"/>
                <a:gd name="T40" fmla="*/ 0 w 506"/>
                <a:gd name="T41" fmla="*/ 0 h 158"/>
                <a:gd name="T42" fmla="*/ 0 w 506"/>
                <a:gd name="T43" fmla="*/ 0 h 158"/>
                <a:gd name="T44" fmla="*/ 0 w 506"/>
                <a:gd name="T45" fmla="*/ 0 h 158"/>
                <a:gd name="T46" fmla="*/ 0 w 506"/>
                <a:gd name="T47" fmla="*/ 0 h 158"/>
                <a:gd name="T48" fmla="*/ 0 w 506"/>
                <a:gd name="T49" fmla="*/ 0 h 158"/>
                <a:gd name="T50" fmla="*/ 0 w 506"/>
                <a:gd name="T51" fmla="*/ 0 h 158"/>
                <a:gd name="T52" fmla="*/ 1 w 506"/>
                <a:gd name="T53" fmla="*/ 0 h 158"/>
                <a:gd name="T54" fmla="*/ 1 w 506"/>
                <a:gd name="T55" fmla="*/ 0 h 158"/>
                <a:gd name="T56" fmla="*/ 1 w 506"/>
                <a:gd name="T57" fmla="*/ 0 h 158"/>
                <a:gd name="T58" fmla="*/ 1 w 506"/>
                <a:gd name="T59" fmla="*/ 0 h 158"/>
                <a:gd name="T60" fmla="*/ 1 w 506"/>
                <a:gd name="T61" fmla="*/ 0 h 158"/>
                <a:gd name="T62" fmla="*/ 2 w 506"/>
                <a:gd name="T63" fmla="*/ 0 h 158"/>
                <a:gd name="T64" fmla="*/ 2 w 506"/>
                <a:gd name="T65" fmla="*/ 0 h 158"/>
                <a:gd name="T66" fmla="*/ 2 w 506"/>
                <a:gd name="T67" fmla="*/ 0 h 158"/>
                <a:gd name="T68" fmla="*/ 2 w 506"/>
                <a:gd name="T69" fmla="*/ 0 h 158"/>
                <a:gd name="T70" fmla="*/ 2 w 506"/>
                <a:gd name="T71" fmla="*/ 0 h 158"/>
                <a:gd name="T72" fmla="*/ 2 w 506"/>
                <a:gd name="T73" fmla="*/ 0 h 158"/>
                <a:gd name="T74" fmla="*/ 3 w 506"/>
                <a:gd name="T75" fmla="*/ 0 h 158"/>
                <a:gd name="T76" fmla="*/ 3 w 506"/>
                <a:gd name="T77" fmla="*/ 0 h 158"/>
                <a:gd name="T78" fmla="*/ 3 w 506"/>
                <a:gd name="T79" fmla="*/ 0 h 158"/>
                <a:gd name="T80" fmla="*/ 3 w 506"/>
                <a:gd name="T81" fmla="*/ 0 h 158"/>
                <a:gd name="T82" fmla="*/ 3 w 506"/>
                <a:gd name="T83" fmla="*/ 0 h 158"/>
                <a:gd name="T84" fmla="*/ 3 w 506"/>
                <a:gd name="T85" fmla="*/ 0 h 158"/>
                <a:gd name="T86" fmla="*/ 3 w 506"/>
                <a:gd name="T87" fmla="*/ 1 h 158"/>
                <a:gd name="T88" fmla="*/ 3 w 506"/>
                <a:gd name="T89" fmla="*/ 1 h 158"/>
                <a:gd name="T90" fmla="*/ 4 w 506"/>
                <a:gd name="T91" fmla="*/ 1 h 158"/>
                <a:gd name="T92" fmla="*/ 4 w 506"/>
                <a:gd name="T93" fmla="*/ 1 h 158"/>
                <a:gd name="T94" fmla="*/ 4 w 506"/>
                <a:gd name="T95" fmla="*/ 1 h 158"/>
                <a:gd name="T96" fmla="*/ 4 w 506"/>
                <a:gd name="T97" fmla="*/ 1 h 158"/>
                <a:gd name="T98" fmla="*/ 4 w 506"/>
                <a:gd name="T99" fmla="*/ 1 h 158"/>
                <a:gd name="T100" fmla="*/ 4 w 506"/>
                <a:gd name="T101" fmla="*/ 1 h 158"/>
                <a:gd name="T102" fmla="*/ 4 w 506"/>
                <a:gd name="T103" fmla="*/ 1 h 158"/>
                <a:gd name="T104" fmla="*/ 3 w 506"/>
                <a:gd name="T105" fmla="*/ 1 h 158"/>
                <a:gd name="T106" fmla="*/ 3 w 506"/>
                <a:gd name="T107" fmla="*/ 1 h 158"/>
                <a:gd name="T108" fmla="*/ 3 w 506"/>
                <a:gd name="T109" fmla="*/ 1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158"/>
                <a:gd name="T167" fmla="*/ 506 w 506"/>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0" name="Freeform 315">
              <a:extLst>
                <a:ext uri="{FF2B5EF4-FFF2-40B4-BE49-F238E27FC236}">
                  <a16:creationId xmlns:a16="http://schemas.microsoft.com/office/drawing/2014/main" id="{E24174EE-700F-41A1-B918-63D58D27701A}"/>
                </a:ext>
              </a:extLst>
            </p:cNvPr>
            <p:cNvSpPr>
              <a:spLocks noChangeAspect="1"/>
            </p:cNvSpPr>
            <p:nvPr/>
          </p:nvSpPr>
          <p:spPr bwMode="gray">
            <a:xfrm>
              <a:off x="4080" y="1915"/>
              <a:ext cx="109" cy="93"/>
            </a:xfrm>
            <a:custGeom>
              <a:avLst/>
              <a:gdLst>
                <a:gd name="T0" fmla="*/ 4 w 547"/>
                <a:gd name="T1" fmla="*/ 0 h 467"/>
                <a:gd name="T2" fmla="*/ 4 w 547"/>
                <a:gd name="T3" fmla="*/ 0 h 467"/>
                <a:gd name="T4" fmla="*/ 4 w 547"/>
                <a:gd name="T5" fmla="*/ 0 h 467"/>
                <a:gd name="T6" fmla="*/ 4 w 547"/>
                <a:gd name="T7" fmla="*/ 0 h 467"/>
                <a:gd name="T8" fmla="*/ 4 w 547"/>
                <a:gd name="T9" fmla="*/ 0 h 467"/>
                <a:gd name="T10" fmla="*/ 4 w 547"/>
                <a:gd name="T11" fmla="*/ 1 h 467"/>
                <a:gd name="T12" fmla="*/ 4 w 547"/>
                <a:gd name="T13" fmla="*/ 1 h 467"/>
                <a:gd name="T14" fmla="*/ 4 w 547"/>
                <a:gd name="T15" fmla="*/ 1 h 467"/>
                <a:gd name="T16" fmla="*/ 4 w 547"/>
                <a:gd name="T17" fmla="*/ 1 h 467"/>
                <a:gd name="T18" fmla="*/ 4 w 547"/>
                <a:gd name="T19" fmla="*/ 1 h 467"/>
                <a:gd name="T20" fmla="*/ 4 w 547"/>
                <a:gd name="T21" fmla="*/ 2 h 467"/>
                <a:gd name="T22" fmla="*/ 4 w 547"/>
                <a:gd name="T23" fmla="*/ 1 h 467"/>
                <a:gd name="T24" fmla="*/ 4 w 547"/>
                <a:gd name="T25" fmla="*/ 2 h 467"/>
                <a:gd name="T26" fmla="*/ 4 w 547"/>
                <a:gd name="T27" fmla="*/ 2 h 467"/>
                <a:gd name="T28" fmla="*/ 4 w 547"/>
                <a:gd name="T29" fmla="*/ 2 h 467"/>
                <a:gd name="T30" fmla="*/ 3 w 547"/>
                <a:gd name="T31" fmla="*/ 2 h 467"/>
                <a:gd name="T32" fmla="*/ 3 w 547"/>
                <a:gd name="T33" fmla="*/ 3 h 467"/>
                <a:gd name="T34" fmla="*/ 3 w 547"/>
                <a:gd name="T35" fmla="*/ 3 h 467"/>
                <a:gd name="T36" fmla="*/ 3 w 547"/>
                <a:gd name="T37" fmla="*/ 3 h 467"/>
                <a:gd name="T38" fmla="*/ 3 w 547"/>
                <a:gd name="T39" fmla="*/ 3 h 467"/>
                <a:gd name="T40" fmla="*/ 3 w 547"/>
                <a:gd name="T41" fmla="*/ 3 h 467"/>
                <a:gd name="T42" fmla="*/ 3 w 547"/>
                <a:gd name="T43" fmla="*/ 3 h 467"/>
                <a:gd name="T44" fmla="*/ 3 w 547"/>
                <a:gd name="T45" fmla="*/ 4 h 467"/>
                <a:gd name="T46" fmla="*/ 3 w 547"/>
                <a:gd name="T47" fmla="*/ 4 h 467"/>
                <a:gd name="T48" fmla="*/ 2 w 547"/>
                <a:gd name="T49" fmla="*/ 3 h 467"/>
                <a:gd name="T50" fmla="*/ 2 w 547"/>
                <a:gd name="T51" fmla="*/ 3 h 467"/>
                <a:gd name="T52" fmla="*/ 2 w 547"/>
                <a:gd name="T53" fmla="*/ 3 h 467"/>
                <a:gd name="T54" fmla="*/ 2 w 547"/>
                <a:gd name="T55" fmla="*/ 3 h 467"/>
                <a:gd name="T56" fmla="*/ 2 w 547"/>
                <a:gd name="T57" fmla="*/ 3 h 467"/>
                <a:gd name="T58" fmla="*/ 2 w 547"/>
                <a:gd name="T59" fmla="*/ 3 h 467"/>
                <a:gd name="T60" fmla="*/ 1 w 547"/>
                <a:gd name="T61" fmla="*/ 3 h 467"/>
                <a:gd name="T62" fmla="*/ 1 w 547"/>
                <a:gd name="T63" fmla="*/ 3 h 467"/>
                <a:gd name="T64" fmla="*/ 1 w 547"/>
                <a:gd name="T65" fmla="*/ 3 h 467"/>
                <a:gd name="T66" fmla="*/ 1 w 547"/>
                <a:gd name="T67" fmla="*/ 3 h 467"/>
                <a:gd name="T68" fmla="*/ 1 w 547"/>
                <a:gd name="T69" fmla="*/ 3 h 467"/>
                <a:gd name="T70" fmla="*/ 1 w 547"/>
                <a:gd name="T71" fmla="*/ 3 h 467"/>
                <a:gd name="T72" fmla="*/ 1 w 547"/>
                <a:gd name="T73" fmla="*/ 3 h 467"/>
                <a:gd name="T74" fmla="*/ 0 w 547"/>
                <a:gd name="T75" fmla="*/ 3 h 467"/>
                <a:gd name="T76" fmla="*/ 0 w 547"/>
                <a:gd name="T77" fmla="*/ 3 h 467"/>
                <a:gd name="T78" fmla="*/ 0 w 547"/>
                <a:gd name="T79" fmla="*/ 2 h 467"/>
                <a:gd name="T80" fmla="*/ 0 w 547"/>
                <a:gd name="T81" fmla="*/ 2 h 467"/>
                <a:gd name="T82" fmla="*/ 0 w 547"/>
                <a:gd name="T83" fmla="*/ 2 h 467"/>
                <a:gd name="T84" fmla="*/ 0 w 547"/>
                <a:gd name="T85" fmla="*/ 2 h 467"/>
                <a:gd name="T86" fmla="*/ 0 w 547"/>
                <a:gd name="T87" fmla="*/ 2 h 467"/>
                <a:gd name="T88" fmla="*/ 0 w 547"/>
                <a:gd name="T89" fmla="*/ 1 h 467"/>
                <a:gd name="T90" fmla="*/ 0 w 547"/>
                <a:gd name="T91" fmla="*/ 1 h 467"/>
                <a:gd name="T92" fmla="*/ 0 w 547"/>
                <a:gd name="T93" fmla="*/ 1 h 467"/>
                <a:gd name="T94" fmla="*/ 1 w 547"/>
                <a:gd name="T95" fmla="*/ 1 h 467"/>
                <a:gd name="T96" fmla="*/ 1 w 547"/>
                <a:gd name="T97" fmla="*/ 1 h 467"/>
                <a:gd name="T98" fmla="*/ 1 w 547"/>
                <a:gd name="T99" fmla="*/ 1 h 467"/>
                <a:gd name="T100" fmla="*/ 1 w 547"/>
                <a:gd name="T101" fmla="*/ 1 h 467"/>
                <a:gd name="T102" fmla="*/ 2 w 547"/>
                <a:gd name="T103" fmla="*/ 1 h 467"/>
                <a:gd name="T104" fmla="*/ 2 w 547"/>
                <a:gd name="T105" fmla="*/ 1 h 467"/>
                <a:gd name="T106" fmla="*/ 2 w 547"/>
                <a:gd name="T107" fmla="*/ 1 h 467"/>
                <a:gd name="T108" fmla="*/ 2 w 547"/>
                <a:gd name="T109" fmla="*/ 1 h 467"/>
                <a:gd name="T110" fmla="*/ 3 w 547"/>
                <a:gd name="T111" fmla="*/ 1 h 467"/>
                <a:gd name="T112" fmla="*/ 3 w 547"/>
                <a:gd name="T113" fmla="*/ 0 h 467"/>
                <a:gd name="T114" fmla="*/ 3 w 547"/>
                <a:gd name="T115" fmla="*/ 0 h 467"/>
                <a:gd name="T116" fmla="*/ 4 w 547"/>
                <a:gd name="T117" fmla="*/ 0 h 4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7"/>
                <a:gd name="T178" fmla="*/ 0 h 467"/>
                <a:gd name="T179" fmla="*/ 547 w 547"/>
                <a:gd name="T180" fmla="*/ 467 h 4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1" name="Freeform 316">
              <a:extLst>
                <a:ext uri="{FF2B5EF4-FFF2-40B4-BE49-F238E27FC236}">
                  <a16:creationId xmlns:a16="http://schemas.microsoft.com/office/drawing/2014/main" id="{681FF243-072D-46D6-A123-5160216F8050}"/>
                </a:ext>
              </a:extLst>
            </p:cNvPr>
            <p:cNvSpPr>
              <a:spLocks noChangeAspect="1"/>
            </p:cNvSpPr>
            <p:nvPr/>
          </p:nvSpPr>
          <p:spPr bwMode="gray">
            <a:xfrm>
              <a:off x="4513" y="2008"/>
              <a:ext cx="44" cy="24"/>
            </a:xfrm>
            <a:custGeom>
              <a:avLst/>
              <a:gdLst>
                <a:gd name="T0" fmla="*/ 0 w 223"/>
                <a:gd name="T1" fmla="*/ 1 h 117"/>
                <a:gd name="T2" fmla="*/ 0 w 223"/>
                <a:gd name="T3" fmla="*/ 1 h 117"/>
                <a:gd name="T4" fmla="*/ 0 w 223"/>
                <a:gd name="T5" fmla="*/ 1 h 117"/>
                <a:gd name="T6" fmla="*/ 0 w 223"/>
                <a:gd name="T7" fmla="*/ 1 h 117"/>
                <a:gd name="T8" fmla="*/ 1 w 223"/>
                <a:gd name="T9" fmla="*/ 1 h 117"/>
                <a:gd name="T10" fmla="*/ 1 w 223"/>
                <a:gd name="T11" fmla="*/ 1 h 117"/>
                <a:gd name="T12" fmla="*/ 1 w 223"/>
                <a:gd name="T13" fmla="*/ 1 h 117"/>
                <a:gd name="T14" fmla="*/ 1 w 223"/>
                <a:gd name="T15" fmla="*/ 0 h 117"/>
                <a:gd name="T16" fmla="*/ 1 w 223"/>
                <a:gd name="T17" fmla="*/ 0 h 117"/>
                <a:gd name="T18" fmla="*/ 1 w 223"/>
                <a:gd name="T19" fmla="*/ 0 h 117"/>
                <a:gd name="T20" fmla="*/ 1 w 223"/>
                <a:gd name="T21" fmla="*/ 0 h 117"/>
                <a:gd name="T22" fmla="*/ 1 w 223"/>
                <a:gd name="T23" fmla="*/ 0 h 117"/>
                <a:gd name="T24" fmla="*/ 1 w 223"/>
                <a:gd name="T25" fmla="*/ 1 h 117"/>
                <a:gd name="T26" fmla="*/ 1 w 223"/>
                <a:gd name="T27" fmla="*/ 1 h 117"/>
                <a:gd name="T28" fmla="*/ 1 w 223"/>
                <a:gd name="T29" fmla="*/ 1 h 117"/>
                <a:gd name="T30" fmla="*/ 1 w 223"/>
                <a:gd name="T31" fmla="*/ 1 h 117"/>
                <a:gd name="T32" fmla="*/ 1 w 223"/>
                <a:gd name="T33" fmla="*/ 1 h 117"/>
                <a:gd name="T34" fmla="*/ 1 w 223"/>
                <a:gd name="T35" fmla="*/ 1 h 117"/>
                <a:gd name="T36" fmla="*/ 1 w 223"/>
                <a:gd name="T37" fmla="*/ 1 h 117"/>
                <a:gd name="T38" fmla="*/ 1 w 223"/>
                <a:gd name="T39" fmla="*/ 0 h 117"/>
                <a:gd name="T40" fmla="*/ 1 w 223"/>
                <a:gd name="T41" fmla="*/ 0 h 117"/>
                <a:gd name="T42" fmla="*/ 1 w 223"/>
                <a:gd name="T43" fmla="*/ 0 h 117"/>
                <a:gd name="T44" fmla="*/ 1 w 223"/>
                <a:gd name="T45" fmla="*/ 0 h 117"/>
                <a:gd name="T46" fmla="*/ 1 w 223"/>
                <a:gd name="T47" fmla="*/ 0 h 117"/>
                <a:gd name="T48" fmla="*/ 1 w 223"/>
                <a:gd name="T49" fmla="*/ 0 h 117"/>
                <a:gd name="T50" fmla="*/ 1 w 223"/>
                <a:gd name="T51" fmla="*/ 0 h 117"/>
                <a:gd name="T52" fmla="*/ 1 w 223"/>
                <a:gd name="T53" fmla="*/ 0 h 117"/>
                <a:gd name="T54" fmla="*/ 1 w 223"/>
                <a:gd name="T55" fmla="*/ 0 h 117"/>
                <a:gd name="T56" fmla="*/ 1 w 223"/>
                <a:gd name="T57" fmla="*/ 0 h 117"/>
                <a:gd name="T58" fmla="*/ 2 w 223"/>
                <a:gd name="T59" fmla="*/ 0 h 117"/>
                <a:gd name="T60" fmla="*/ 2 w 223"/>
                <a:gd name="T61" fmla="*/ 0 h 117"/>
                <a:gd name="T62" fmla="*/ 2 w 223"/>
                <a:gd name="T63" fmla="*/ 0 h 117"/>
                <a:gd name="T64" fmla="*/ 2 w 223"/>
                <a:gd name="T65" fmla="*/ 0 h 117"/>
                <a:gd name="T66" fmla="*/ 2 w 223"/>
                <a:gd name="T67" fmla="*/ 0 h 117"/>
                <a:gd name="T68" fmla="*/ 2 w 223"/>
                <a:gd name="T69" fmla="*/ 0 h 117"/>
                <a:gd name="T70" fmla="*/ 2 w 223"/>
                <a:gd name="T71" fmla="*/ 0 h 117"/>
                <a:gd name="T72" fmla="*/ 2 w 223"/>
                <a:gd name="T73" fmla="*/ 0 h 117"/>
                <a:gd name="T74" fmla="*/ 2 w 223"/>
                <a:gd name="T75" fmla="*/ 0 h 117"/>
                <a:gd name="T76" fmla="*/ 2 w 223"/>
                <a:gd name="T77" fmla="*/ 0 h 117"/>
                <a:gd name="T78" fmla="*/ 2 w 223"/>
                <a:gd name="T79" fmla="*/ 1 h 117"/>
                <a:gd name="T80" fmla="*/ 2 w 223"/>
                <a:gd name="T81" fmla="*/ 1 h 117"/>
                <a:gd name="T82" fmla="*/ 1 w 223"/>
                <a:gd name="T83" fmla="*/ 1 h 117"/>
                <a:gd name="T84" fmla="*/ 1 w 223"/>
                <a:gd name="T85" fmla="*/ 1 h 117"/>
                <a:gd name="T86" fmla="*/ 1 w 223"/>
                <a:gd name="T87" fmla="*/ 1 h 117"/>
                <a:gd name="T88" fmla="*/ 1 w 223"/>
                <a:gd name="T89" fmla="*/ 1 h 117"/>
                <a:gd name="T90" fmla="*/ 1 w 223"/>
                <a:gd name="T91" fmla="*/ 1 h 117"/>
                <a:gd name="T92" fmla="*/ 1 w 223"/>
                <a:gd name="T93" fmla="*/ 1 h 117"/>
                <a:gd name="T94" fmla="*/ 1 w 223"/>
                <a:gd name="T95" fmla="*/ 1 h 117"/>
                <a:gd name="T96" fmla="*/ 1 w 223"/>
                <a:gd name="T97" fmla="*/ 1 h 117"/>
                <a:gd name="T98" fmla="*/ 1 w 223"/>
                <a:gd name="T99" fmla="*/ 1 h 117"/>
                <a:gd name="T100" fmla="*/ 1 w 223"/>
                <a:gd name="T101" fmla="*/ 1 h 117"/>
                <a:gd name="T102" fmla="*/ 1 w 223"/>
                <a:gd name="T103" fmla="*/ 1 h 117"/>
                <a:gd name="T104" fmla="*/ 1 w 223"/>
                <a:gd name="T105" fmla="*/ 1 h 117"/>
                <a:gd name="T106" fmla="*/ 0 w 223"/>
                <a:gd name="T107" fmla="*/ 1 h 117"/>
                <a:gd name="T108" fmla="*/ 0 w 223"/>
                <a:gd name="T109" fmla="*/ 1 h 117"/>
                <a:gd name="T110" fmla="*/ 0 w 223"/>
                <a:gd name="T111" fmla="*/ 1 h 117"/>
                <a:gd name="T112" fmla="*/ 0 w 223"/>
                <a:gd name="T113" fmla="*/ 1 h 117"/>
                <a:gd name="T114" fmla="*/ 0 w 223"/>
                <a:gd name="T115" fmla="*/ 1 h 117"/>
                <a:gd name="T116" fmla="*/ 0 w 223"/>
                <a:gd name="T117" fmla="*/ 1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3"/>
                <a:gd name="T178" fmla="*/ 0 h 117"/>
                <a:gd name="T179" fmla="*/ 223 w 22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2" name="Freeform 317">
              <a:extLst>
                <a:ext uri="{FF2B5EF4-FFF2-40B4-BE49-F238E27FC236}">
                  <a16:creationId xmlns:a16="http://schemas.microsoft.com/office/drawing/2014/main" id="{D385861F-579F-4AB6-A7CC-9F732279352C}"/>
                </a:ext>
              </a:extLst>
            </p:cNvPr>
            <p:cNvSpPr>
              <a:spLocks noChangeAspect="1"/>
            </p:cNvSpPr>
            <p:nvPr/>
          </p:nvSpPr>
          <p:spPr bwMode="gray">
            <a:xfrm>
              <a:off x="4432" y="1991"/>
              <a:ext cx="109" cy="89"/>
            </a:xfrm>
            <a:custGeom>
              <a:avLst/>
              <a:gdLst>
                <a:gd name="T0" fmla="*/ 0 w 544"/>
                <a:gd name="T1" fmla="*/ 1 h 446"/>
                <a:gd name="T2" fmla="*/ 0 w 544"/>
                <a:gd name="T3" fmla="*/ 2 h 446"/>
                <a:gd name="T4" fmla="*/ 0 w 544"/>
                <a:gd name="T5" fmla="*/ 3 h 446"/>
                <a:gd name="T6" fmla="*/ 0 w 544"/>
                <a:gd name="T7" fmla="*/ 3 h 446"/>
                <a:gd name="T8" fmla="*/ 0 w 544"/>
                <a:gd name="T9" fmla="*/ 3 h 446"/>
                <a:gd name="T10" fmla="*/ 1 w 544"/>
                <a:gd name="T11" fmla="*/ 3 h 446"/>
                <a:gd name="T12" fmla="*/ 1 w 544"/>
                <a:gd name="T13" fmla="*/ 3 h 446"/>
                <a:gd name="T14" fmla="*/ 1 w 544"/>
                <a:gd name="T15" fmla="*/ 3 h 446"/>
                <a:gd name="T16" fmla="*/ 1 w 544"/>
                <a:gd name="T17" fmla="*/ 2 h 446"/>
                <a:gd name="T18" fmla="*/ 1 w 544"/>
                <a:gd name="T19" fmla="*/ 2 h 446"/>
                <a:gd name="T20" fmla="*/ 1 w 544"/>
                <a:gd name="T21" fmla="*/ 2 h 446"/>
                <a:gd name="T22" fmla="*/ 1 w 544"/>
                <a:gd name="T23" fmla="*/ 2 h 446"/>
                <a:gd name="T24" fmla="*/ 2 w 544"/>
                <a:gd name="T25" fmla="*/ 2 h 446"/>
                <a:gd name="T26" fmla="*/ 2 w 544"/>
                <a:gd name="T27" fmla="*/ 2 h 446"/>
                <a:gd name="T28" fmla="*/ 2 w 544"/>
                <a:gd name="T29" fmla="*/ 2 h 446"/>
                <a:gd name="T30" fmla="*/ 2 w 544"/>
                <a:gd name="T31" fmla="*/ 2 h 446"/>
                <a:gd name="T32" fmla="*/ 2 w 544"/>
                <a:gd name="T33" fmla="*/ 3 h 446"/>
                <a:gd name="T34" fmla="*/ 3 w 544"/>
                <a:gd name="T35" fmla="*/ 3 h 446"/>
                <a:gd name="T36" fmla="*/ 3 w 544"/>
                <a:gd name="T37" fmla="*/ 3 h 446"/>
                <a:gd name="T38" fmla="*/ 3 w 544"/>
                <a:gd name="T39" fmla="*/ 3 h 446"/>
                <a:gd name="T40" fmla="*/ 3 w 544"/>
                <a:gd name="T41" fmla="*/ 3 h 446"/>
                <a:gd name="T42" fmla="*/ 3 w 544"/>
                <a:gd name="T43" fmla="*/ 3 h 446"/>
                <a:gd name="T44" fmla="*/ 4 w 544"/>
                <a:gd name="T45" fmla="*/ 3 h 446"/>
                <a:gd name="T46" fmla="*/ 4 w 544"/>
                <a:gd name="T47" fmla="*/ 4 h 446"/>
                <a:gd name="T48" fmla="*/ 4 w 544"/>
                <a:gd name="T49" fmla="*/ 3 h 446"/>
                <a:gd name="T50" fmla="*/ 4 w 544"/>
                <a:gd name="T51" fmla="*/ 3 h 446"/>
                <a:gd name="T52" fmla="*/ 4 w 544"/>
                <a:gd name="T53" fmla="*/ 3 h 446"/>
                <a:gd name="T54" fmla="*/ 4 w 544"/>
                <a:gd name="T55" fmla="*/ 3 h 446"/>
                <a:gd name="T56" fmla="*/ 4 w 544"/>
                <a:gd name="T57" fmla="*/ 3 h 446"/>
                <a:gd name="T58" fmla="*/ 4 w 544"/>
                <a:gd name="T59" fmla="*/ 3 h 446"/>
                <a:gd name="T60" fmla="*/ 3 w 544"/>
                <a:gd name="T61" fmla="*/ 3 h 446"/>
                <a:gd name="T62" fmla="*/ 3 w 544"/>
                <a:gd name="T63" fmla="*/ 3 h 446"/>
                <a:gd name="T64" fmla="*/ 3 w 544"/>
                <a:gd name="T65" fmla="*/ 2 h 446"/>
                <a:gd name="T66" fmla="*/ 3 w 544"/>
                <a:gd name="T67" fmla="*/ 2 h 446"/>
                <a:gd name="T68" fmla="*/ 3 w 544"/>
                <a:gd name="T69" fmla="*/ 2 h 446"/>
                <a:gd name="T70" fmla="*/ 3 w 544"/>
                <a:gd name="T71" fmla="*/ 2 h 446"/>
                <a:gd name="T72" fmla="*/ 3 w 544"/>
                <a:gd name="T73" fmla="*/ 2 h 446"/>
                <a:gd name="T74" fmla="*/ 3 w 544"/>
                <a:gd name="T75" fmla="*/ 2 h 446"/>
                <a:gd name="T76" fmla="*/ 3 w 544"/>
                <a:gd name="T77" fmla="*/ 1 h 446"/>
                <a:gd name="T78" fmla="*/ 2 w 544"/>
                <a:gd name="T79" fmla="*/ 1 h 446"/>
                <a:gd name="T80" fmla="*/ 2 w 544"/>
                <a:gd name="T81" fmla="*/ 1 h 446"/>
                <a:gd name="T82" fmla="*/ 2 w 544"/>
                <a:gd name="T83" fmla="*/ 1 h 446"/>
                <a:gd name="T84" fmla="*/ 2 w 544"/>
                <a:gd name="T85" fmla="*/ 1 h 446"/>
                <a:gd name="T86" fmla="*/ 1 w 544"/>
                <a:gd name="T87" fmla="*/ 0 h 446"/>
                <a:gd name="T88" fmla="*/ 1 w 544"/>
                <a:gd name="T89" fmla="*/ 0 h 446"/>
                <a:gd name="T90" fmla="*/ 0 w 544"/>
                <a:gd name="T91" fmla="*/ 0 h 446"/>
                <a:gd name="T92" fmla="*/ 0 w 544"/>
                <a:gd name="T93" fmla="*/ 0 h 4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4"/>
                <a:gd name="T142" fmla="*/ 0 h 446"/>
                <a:gd name="T143" fmla="*/ 544 w 544"/>
                <a:gd name="T144" fmla="*/ 446 h 4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23" name="Group 318">
              <a:extLst>
                <a:ext uri="{FF2B5EF4-FFF2-40B4-BE49-F238E27FC236}">
                  <a16:creationId xmlns:a16="http://schemas.microsoft.com/office/drawing/2014/main" id="{7276DFE7-58A9-4827-8B1C-70FC095E5917}"/>
                </a:ext>
              </a:extLst>
            </p:cNvPr>
            <p:cNvGrpSpPr>
              <a:grpSpLocks noChangeAspect="1"/>
            </p:cNvGrpSpPr>
            <p:nvPr/>
          </p:nvGrpSpPr>
          <p:grpSpPr bwMode="auto">
            <a:xfrm>
              <a:off x="4171" y="1756"/>
              <a:ext cx="102" cy="146"/>
              <a:chOff x="3802" y="2280"/>
              <a:chExt cx="102" cy="146"/>
            </a:xfrm>
          </p:grpSpPr>
          <p:sp>
            <p:nvSpPr>
              <p:cNvPr id="895" name="Freeform 319">
                <a:extLst>
                  <a:ext uri="{FF2B5EF4-FFF2-40B4-BE49-F238E27FC236}">
                    <a16:creationId xmlns:a16="http://schemas.microsoft.com/office/drawing/2014/main" id="{7DA41345-1FD3-4DE7-9E5F-4F86C33069CC}"/>
                  </a:ext>
                </a:extLst>
              </p:cNvPr>
              <p:cNvSpPr>
                <a:spLocks noChangeAspect="1"/>
              </p:cNvSpPr>
              <p:nvPr/>
            </p:nvSpPr>
            <p:spPr bwMode="gray">
              <a:xfrm>
                <a:off x="3802" y="2362"/>
                <a:ext cx="25" cy="33"/>
              </a:xfrm>
              <a:custGeom>
                <a:avLst/>
                <a:gdLst>
                  <a:gd name="T0" fmla="*/ 1 w 129"/>
                  <a:gd name="T1" fmla="*/ 0 h 163"/>
                  <a:gd name="T2" fmla="*/ 1 w 129"/>
                  <a:gd name="T3" fmla="*/ 0 h 163"/>
                  <a:gd name="T4" fmla="*/ 1 w 129"/>
                  <a:gd name="T5" fmla="*/ 0 h 163"/>
                  <a:gd name="T6" fmla="*/ 1 w 129"/>
                  <a:gd name="T7" fmla="*/ 0 h 163"/>
                  <a:gd name="T8" fmla="*/ 1 w 129"/>
                  <a:gd name="T9" fmla="*/ 0 h 163"/>
                  <a:gd name="T10" fmla="*/ 1 w 129"/>
                  <a:gd name="T11" fmla="*/ 0 h 163"/>
                  <a:gd name="T12" fmla="*/ 1 w 129"/>
                  <a:gd name="T13" fmla="*/ 0 h 163"/>
                  <a:gd name="T14" fmla="*/ 1 w 129"/>
                  <a:gd name="T15" fmla="*/ 0 h 163"/>
                  <a:gd name="T16" fmla="*/ 1 w 129"/>
                  <a:gd name="T17" fmla="*/ 0 h 163"/>
                  <a:gd name="T18" fmla="*/ 1 w 129"/>
                  <a:gd name="T19" fmla="*/ 0 h 163"/>
                  <a:gd name="T20" fmla="*/ 1 w 129"/>
                  <a:gd name="T21" fmla="*/ 1 h 163"/>
                  <a:gd name="T22" fmla="*/ 1 w 129"/>
                  <a:gd name="T23" fmla="*/ 1 h 163"/>
                  <a:gd name="T24" fmla="*/ 1 w 129"/>
                  <a:gd name="T25" fmla="*/ 1 h 163"/>
                  <a:gd name="T26" fmla="*/ 1 w 129"/>
                  <a:gd name="T27" fmla="*/ 1 h 163"/>
                  <a:gd name="T28" fmla="*/ 1 w 129"/>
                  <a:gd name="T29" fmla="*/ 1 h 163"/>
                  <a:gd name="T30" fmla="*/ 1 w 129"/>
                  <a:gd name="T31" fmla="*/ 1 h 163"/>
                  <a:gd name="T32" fmla="*/ 0 w 129"/>
                  <a:gd name="T33" fmla="*/ 1 h 163"/>
                  <a:gd name="T34" fmla="*/ 0 w 129"/>
                  <a:gd name="T35" fmla="*/ 1 h 163"/>
                  <a:gd name="T36" fmla="*/ 0 w 129"/>
                  <a:gd name="T37" fmla="*/ 1 h 163"/>
                  <a:gd name="T38" fmla="*/ 0 w 129"/>
                  <a:gd name="T39" fmla="*/ 1 h 163"/>
                  <a:gd name="T40" fmla="*/ 0 w 129"/>
                  <a:gd name="T41" fmla="*/ 1 h 163"/>
                  <a:gd name="T42" fmla="*/ 0 w 129"/>
                  <a:gd name="T43" fmla="*/ 1 h 163"/>
                  <a:gd name="T44" fmla="*/ 0 w 129"/>
                  <a:gd name="T45" fmla="*/ 1 h 163"/>
                  <a:gd name="T46" fmla="*/ 0 w 129"/>
                  <a:gd name="T47" fmla="*/ 1 h 163"/>
                  <a:gd name="T48" fmla="*/ 0 w 129"/>
                  <a:gd name="T49" fmla="*/ 1 h 163"/>
                  <a:gd name="T50" fmla="*/ 0 w 129"/>
                  <a:gd name="T51" fmla="*/ 1 h 163"/>
                  <a:gd name="T52" fmla="*/ 0 w 129"/>
                  <a:gd name="T53" fmla="*/ 1 h 163"/>
                  <a:gd name="T54" fmla="*/ 0 w 129"/>
                  <a:gd name="T55" fmla="*/ 1 h 163"/>
                  <a:gd name="T56" fmla="*/ 1 w 129"/>
                  <a:gd name="T57" fmla="*/ 1 h 163"/>
                  <a:gd name="T58" fmla="*/ 1 w 129"/>
                  <a:gd name="T59" fmla="*/ 1 h 163"/>
                  <a:gd name="T60" fmla="*/ 1 w 129"/>
                  <a:gd name="T61" fmla="*/ 1 h 163"/>
                  <a:gd name="T62" fmla="*/ 1 w 129"/>
                  <a:gd name="T63" fmla="*/ 0 h 163"/>
                  <a:gd name="T64" fmla="*/ 1 w 129"/>
                  <a:gd name="T65" fmla="*/ 0 h 163"/>
                  <a:gd name="T66" fmla="*/ 1 w 129"/>
                  <a:gd name="T67" fmla="*/ 0 h 163"/>
                  <a:gd name="T68" fmla="*/ 1 w 129"/>
                  <a:gd name="T69" fmla="*/ 0 h 163"/>
                  <a:gd name="T70" fmla="*/ 1 w 129"/>
                  <a:gd name="T71" fmla="*/ 0 h 163"/>
                  <a:gd name="T72" fmla="*/ 1 w 129"/>
                  <a:gd name="T73" fmla="*/ 0 h 163"/>
                  <a:gd name="T74" fmla="*/ 1 w 129"/>
                  <a:gd name="T75" fmla="*/ 0 h 163"/>
                  <a:gd name="T76" fmla="*/ 1 w 129"/>
                  <a:gd name="T77" fmla="*/ 0 h 163"/>
                  <a:gd name="T78" fmla="*/ 1 w 129"/>
                  <a:gd name="T79" fmla="*/ 0 h 163"/>
                  <a:gd name="T80" fmla="*/ 1 w 129"/>
                  <a:gd name="T81" fmla="*/ 0 h 163"/>
                  <a:gd name="T82" fmla="*/ 1 w 129"/>
                  <a:gd name="T83" fmla="*/ 0 h 163"/>
                  <a:gd name="T84" fmla="*/ 1 w 129"/>
                  <a:gd name="T85" fmla="*/ 0 h 163"/>
                  <a:gd name="T86" fmla="*/ 1 w 129"/>
                  <a:gd name="T87" fmla="*/ 0 h 1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63"/>
                  <a:gd name="T134" fmla="*/ 129 w 129"/>
                  <a:gd name="T135" fmla="*/ 163 h 1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6" name="Freeform 320">
                <a:extLst>
                  <a:ext uri="{FF2B5EF4-FFF2-40B4-BE49-F238E27FC236}">
                    <a16:creationId xmlns:a16="http://schemas.microsoft.com/office/drawing/2014/main" id="{F043CDD1-AB92-41CB-8B41-AADEEFC920A7}"/>
                  </a:ext>
                </a:extLst>
              </p:cNvPr>
              <p:cNvSpPr>
                <a:spLocks noChangeAspect="1"/>
              </p:cNvSpPr>
              <p:nvPr/>
            </p:nvSpPr>
            <p:spPr bwMode="gray">
              <a:xfrm>
                <a:off x="3835" y="2339"/>
                <a:ext cx="14" cy="14"/>
              </a:xfrm>
              <a:custGeom>
                <a:avLst/>
                <a:gdLst>
                  <a:gd name="T0" fmla="*/ 0 w 67"/>
                  <a:gd name="T1" fmla="*/ 0 h 71"/>
                  <a:gd name="T2" fmla="*/ 0 w 67"/>
                  <a:gd name="T3" fmla="*/ 0 h 71"/>
                  <a:gd name="T4" fmla="*/ 0 w 67"/>
                  <a:gd name="T5" fmla="*/ 0 h 71"/>
                  <a:gd name="T6" fmla="*/ 0 w 67"/>
                  <a:gd name="T7" fmla="*/ 0 h 71"/>
                  <a:gd name="T8" fmla="*/ 0 w 67"/>
                  <a:gd name="T9" fmla="*/ 0 h 71"/>
                  <a:gd name="T10" fmla="*/ 0 w 67"/>
                  <a:gd name="T11" fmla="*/ 0 h 71"/>
                  <a:gd name="T12" fmla="*/ 1 w 67"/>
                  <a:gd name="T13" fmla="*/ 0 h 71"/>
                  <a:gd name="T14" fmla="*/ 1 w 67"/>
                  <a:gd name="T15" fmla="*/ 0 h 71"/>
                  <a:gd name="T16" fmla="*/ 1 w 67"/>
                  <a:gd name="T17" fmla="*/ 0 h 71"/>
                  <a:gd name="T18" fmla="*/ 1 w 67"/>
                  <a:gd name="T19" fmla="*/ 0 h 71"/>
                  <a:gd name="T20" fmla="*/ 1 w 67"/>
                  <a:gd name="T21" fmla="*/ 0 h 71"/>
                  <a:gd name="T22" fmla="*/ 1 w 67"/>
                  <a:gd name="T23" fmla="*/ 0 h 71"/>
                  <a:gd name="T24" fmla="*/ 1 w 67"/>
                  <a:gd name="T25" fmla="*/ 0 h 71"/>
                  <a:gd name="T26" fmla="*/ 1 w 67"/>
                  <a:gd name="T27" fmla="*/ 0 h 71"/>
                  <a:gd name="T28" fmla="*/ 0 w 67"/>
                  <a:gd name="T29" fmla="*/ 1 h 71"/>
                  <a:gd name="T30" fmla="*/ 0 w 67"/>
                  <a:gd name="T31" fmla="*/ 1 h 71"/>
                  <a:gd name="T32" fmla="*/ 0 w 67"/>
                  <a:gd name="T33" fmla="*/ 0 h 71"/>
                  <a:gd name="T34" fmla="*/ 0 w 67"/>
                  <a:gd name="T35" fmla="*/ 0 h 71"/>
                  <a:gd name="T36" fmla="*/ 0 w 67"/>
                  <a:gd name="T37" fmla="*/ 0 h 71"/>
                  <a:gd name="T38" fmla="*/ 0 w 67"/>
                  <a:gd name="T39" fmla="*/ 0 h 71"/>
                  <a:gd name="T40" fmla="*/ 0 w 67"/>
                  <a:gd name="T41" fmla="*/ 0 h 71"/>
                  <a:gd name="T42" fmla="*/ 0 w 67"/>
                  <a:gd name="T43" fmla="*/ 0 h 71"/>
                  <a:gd name="T44" fmla="*/ 0 w 67"/>
                  <a:gd name="T45" fmla="*/ 0 h 71"/>
                  <a:gd name="T46" fmla="*/ 0 w 6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71"/>
                  <a:gd name="T74" fmla="*/ 67 w 6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7" name="Freeform 321">
                <a:extLst>
                  <a:ext uri="{FF2B5EF4-FFF2-40B4-BE49-F238E27FC236}">
                    <a16:creationId xmlns:a16="http://schemas.microsoft.com/office/drawing/2014/main" id="{1C6764C1-9514-43D2-9020-9DAD5820A7F0}"/>
                  </a:ext>
                </a:extLst>
              </p:cNvPr>
              <p:cNvSpPr>
                <a:spLocks noChangeAspect="1"/>
              </p:cNvSpPr>
              <p:nvPr/>
            </p:nvSpPr>
            <p:spPr bwMode="gray">
              <a:xfrm>
                <a:off x="3830" y="2280"/>
                <a:ext cx="47" cy="69"/>
              </a:xfrm>
              <a:custGeom>
                <a:avLst/>
                <a:gdLst>
                  <a:gd name="T0" fmla="*/ 1 w 236"/>
                  <a:gd name="T1" fmla="*/ 0 h 345"/>
                  <a:gd name="T2" fmla="*/ 1 w 236"/>
                  <a:gd name="T3" fmla="*/ 0 h 345"/>
                  <a:gd name="T4" fmla="*/ 1 w 236"/>
                  <a:gd name="T5" fmla="*/ 1 h 345"/>
                  <a:gd name="T6" fmla="*/ 1 w 236"/>
                  <a:gd name="T7" fmla="*/ 1 h 345"/>
                  <a:gd name="T8" fmla="*/ 1 w 236"/>
                  <a:gd name="T9" fmla="*/ 1 h 345"/>
                  <a:gd name="T10" fmla="*/ 1 w 236"/>
                  <a:gd name="T11" fmla="*/ 1 h 345"/>
                  <a:gd name="T12" fmla="*/ 1 w 236"/>
                  <a:gd name="T13" fmla="*/ 1 h 345"/>
                  <a:gd name="T14" fmla="*/ 1 w 236"/>
                  <a:gd name="T15" fmla="*/ 2 h 345"/>
                  <a:gd name="T16" fmla="*/ 1 w 236"/>
                  <a:gd name="T17" fmla="*/ 2 h 345"/>
                  <a:gd name="T18" fmla="*/ 1 w 236"/>
                  <a:gd name="T19" fmla="*/ 2 h 345"/>
                  <a:gd name="T20" fmla="*/ 1 w 236"/>
                  <a:gd name="T21" fmla="*/ 2 h 345"/>
                  <a:gd name="T22" fmla="*/ 1 w 236"/>
                  <a:gd name="T23" fmla="*/ 2 h 345"/>
                  <a:gd name="T24" fmla="*/ 1 w 236"/>
                  <a:gd name="T25" fmla="*/ 2 h 345"/>
                  <a:gd name="T26" fmla="*/ 1 w 236"/>
                  <a:gd name="T27" fmla="*/ 2 h 345"/>
                  <a:gd name="T28" fmla="*/ 1 w 236"/>
                  <a:gd name="T29" fmla="*/ 2 h 345"/>
                  <a:gd name="T30" fmla="*/ 2 w 236"/>
                  <a:gd name="T31" fmla="*/ 2 h 345"/>
                  <a:gd name="T32" fmla="*/ 2 w 236"/>
                  <a:gd name="T33" fmla="*/ 2 h 345"/>
                  <a:gd name="T34" fmla="*/ 2 w 236"/>
                  <a:gd name="T35" fmla="*/ 2 h 345"/>
                  <a:gd name="T36" fmla="*/ 2 w 236"/>
                  <a:gd name="T37" fmla="*/ 2 h 345"/>
                  <a:gd name="T38" fmla="*/ 2 w 236"/>
                  <a:gd name="T39" fmla="*/ 2 h 345"/>
                  <a:gd name="T40" fmla="*/ 2 w 236"/>
                  <a:gd name="T41" fmla="*/ 3 h 345"/>
                  <a:gd name="T42" fmla="*/ 2 w 236"/>
                  <a:gd name="T43" fmla="*/ 3 h 345"/>
                  <a:gd name="T44" fmla="*/ 2 w 236"/>
                  <a:gd name="T45" fmla="*/ 3 h 345"/>
                  <a:gd name="T46" fmla="*/ 2 w 236"/>
                  <a:gd name="T47" fmla="*/ 3 h 345"/>
                  <a:gd name="T48" fmla="*/ 1 w 236"/>
                  <a:gd name="T49" fmla="*/ 2 h 345"/>
                  <a:gd name="T50" fmla="*/ 1 w 236"/>
                  <a:gd name="T51" fmla="*/ 2 h 345"/>
                  <a:gd name="T52" fmla="*/ 1 w 236"/>
                  <a:gd name="T53" fmla="*/ 2 h 345"/>
                  <a:gd name="T54" fmla="*/ 1 w 236"/>
                  <a:gd name="T55" fmla="*/ 2 h 345"/>
                  <a:gd name="T56" fmla="*/ 1 w 236"/>
                  <a:gd name="T57" fmla="*/ 2 h 345"/>
                  <a:gd name="T58" fmla="*/ 1 w 236"/>
                  <a:gd name="T59" fmla="*/ 2 h 345"/>
                  <a:gd name="T60" fmla="*/ 1 w 236"/>
                  <a:gd name="T61" fmla="*/ 2 h 345"/>
                  <a:gd name="T62" fmla="*/ 0 w 236"/>
                  <a:gd name="T63" fmla="*/ 2 h 345"/>
                  <a:gd name="T64" fmla="*/ 0 w 236"/>
                  <a:gd name="T65" fmla="*/ 2 h 345"/>
                  <a:gd name="T66" fmla="*/ 0 w 236"/>
                  <a:gd name="T67" fmla="*/ 2 h 345"/>
                  <a:gd name="T68" fmla="*/ 0 w 236"/>
                  <a:gd name="T69" fmla="*/ 2 h 345"/>
                  <a:gd name="T70" fmla="*/ 0 w 236"/>
                  <a:gd name="T71" fmla="*/ 2 h 345"/>
                  <a:gd name="T72" fmla="*/ 0 w 236"/>
                  <a:gd name="T73" fmla="*/ 2 h 345"/>
                  <a:gd name="T74" fmla="*/ 0 w 236"/>
                  <a:gd name="T75" fmla="*/ 1 h 345"/>
                  <a:gd name="T76" fmla="*/ 0 w 236"/>
                  <a:gd name="T77" fmla="*/ 1 h 345"/>
                  <a:gd name="T78" fmla="*/ 0 w 236"/>
                  <a:gd name="T79" fmla="*/ 1 h 345"/>
                  <a:gd name="T80" fmla="*/ 0 w 236"/>
                  <a:gd name="T81" fmla="*/ 0 h 345"/>
                  <a:gd name="T82" fmla="*/ 0 w 236"/>
                  <a:gd name="T83" fmla="*/ 0 h 345"/>
                  <a:gd name="T84" fmla="*/ 1 w 236"/>
                  <a:gd name="T85" fmla="*/ 0 h 345"/>
                  <a:gd name="T86" fmla="*/ 1 w 236"/>
                  <a:gd name="T87" fmla="*/ 0 h 345"/>
                  <a:gd name="T88" fmla="*/ 1 w 236"/>
                  <a:gd name="T89" fmla="*/ 0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345"/>
                  <a:gd name="T137" fmla="*/ 236 w 236"/>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8" name="Freeform 322">
                <a:extLst>
                  <a:ext uri="{FF2B5EF4-FFF2-40B4-BE49-F238E27FC236}">
                    <a16:creationId xmlns:a16="http://schemas.microsoft.com/office/drawing/2014/main" id="{D89C4EBF-8ED7-49D2-803C-B7DD342E5CAF}"/>
                  </a:ext>
                </a:extLst>
              </p:cNvPr>
              <p:cNvSpPr>
                <a:spLocks noChangeAspect="1"/>
              </p:cNvSpPr>
              <p:nvPr/>
            </p:nvSpPr>
            <p:spPr bwMode="gray">
              <a:xfrm>
                <a:off x="3867" y="2349"/>
                <a:ext cx="9" cy="9"/>
              </a:xfrm>
              <a:custGeom>
                <a:avLst/>
                <a:gdLst>
                  <a:gd name="T0" fmla="*/ 0 w 45"/>
                  <a:gd name="T1" fmla="*/ 0 h 45"/>
                  <a:gd name="T2" fmla="*/ 0 w 45"/>
                  <a:gd name="T3" fmla="*/ 0 h 45"/>
                  <a:gd name="T4" fmla="*/ 0 w 45"/>
                  <a:gd name="T5" fmla="*/ 0 h 45"/>
                  <a:gd name="T6" fmla="*/ 0 w 45"/>
                  <a:gd name="T7" fmla="*/ 0 h 45"/>
                  <a:gd name="T8" fmla="*/ 0 w 45"/>
                  <a:gd name="T9" fmla="*/ 0 h 45"/>
                  <a:gd name="T10" fmla="*/ 0 w 45"/>
                  <a:gd name="T11" fmla="*/ 0 h 45"/>
                  <a:gd name="T12" fmla="*/ 0 w 45"/>
                  <a:gd name="T13" fmla="*/ 0 h 45"/>
                  <a:gd name="T14" fmla="*/ 0 w 45"/>
                  <a:gd name="T15" fmla="*/ 0 h 45"/>
                  <a:gd name="T16" fmla="*/ 0 w 45"/>
                  <a:gd name="T17" fmla="*/ 0 h 45"/>
                  <a:gd name="T18" fmla="*/ 0 w 45"/>
                  <a:gd name="T19" fmla="*/ 0 h 45"/>
                  <a:gd name="T20" fmla="*/ 0 w 45"/>
                  <a:gd name="T21" fmla="*/ 0 h 45"/>
                  <a:gd name="T22" fmla="*/ 0 w 45"/>
                  <a:gd name="T23" fmla="*/ 0 h 45"/>
                  <a:gd name="T24" fmla="*/ 0 w 45"/>
                  <a:gd name="T25" fmla="*/ 0 h 45"/>
                  <a:gd name="T26" fmla="*/ 0 w 45"/>
                  <a:gd name="T27" fmla="*/ 0 h 45"/>
                  <a:gd name="T28" fmla="*/ 0 w 45"/>
                  <a:gd name="T29" fmla="*/ 0 h 45"/>
                  <a:gd name="T30" fmla="*/ 0 w 45"/>
                  <a:gd name="T31" fmla="*/ 0 h 45"/>
                  <a:gd name="T32" fmla="*/ 0 w 4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5"/>
                  <a:gd name="T53" fmla="*/ 45 w 4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9" name="Freeform 323">
                <a:extLst>
                  <a:ext uri="{FF2B5EF4-FFF2-40B4-BE49-F238E27FC236}">
                    <a16:creationId xmlns:a16="http://schemas.microsoft.com/office/drawing/2014/main" id="{8ED0E9F6-8443-45B4-88A3-B07F0009BBA2}"/>
                  </a:ext>
                </a:extLst>
              </p:cNvPr>
              <p:cNvSpPr>
                <a:spLocks noChangeAspect="1"/>
              </p:cNvSpPr>
              <p:nvPr/>
            </p:nvSpPr>
            <p:spPr bwMode="gray">
              <a:xfrm>
                <a:off x="3879" y="2348"/>
                <a:ext cx="15" cy="17"/>
              </a:xfrm>
              <a:custGeom>
                <a:avLst/>
                <a:gdLst>
                  <a:gd name="T0" fmla="*/ 0 w 77"/>
                  <a:gd name="T1" fmla="*/ 0 h 85"/>
                  <a:gd name="T2" fmla="*/ 0 w 77"/>
                  <a:gd name="T3" fmla="*/ 0 h 85"/>
                  <a:gd name="T4" fmla="*/ 0 w 77"/>
                  <a:gd name="T5" fmla="*/ 0 h 85"/>
                  <a:gd name="T6" fmla="*/ 0 w 77"/>
                  <a:gd name="T7" fmla="*/ 0 h 85"/>
                  <a:gd name="T8" fmla="*/ 0 w 77"/>
                  <a:gd name="T9" fmla="*/ 0 h 85"/>
                  <a:gd name="T10" fmla="*/ 0 w 77"/>
                  <a:gd name="T11" fmla="*/ 0 h 85"/>
                  <a:gd name="T12" fmla="*/ 0 w 77"/>
                  <a:gd name="T13" fmla="*/ 0 h 85"/>
                  <a:gd name="T14" fmla="*/ 0 w 77"/>
                  <a:gd name="T15" fmla="*/ 0 h 85"/>
                  <a:gd name="T16" fmla="*/ 0 w 77"/>
                  <a:gd name="T17" fmla="*/ 0 h 85"/>
                  <a:gd name="T18" fmla="*/ 0 w 77"/>
                  <a:gd name="T19" fmla="*/ 0 h 85"/>
                  <a:gd name="T20" fmla="*/ 0 w 77"/>
                  <a:gd name="T21" fmla="*/ 0 h 85"/>
                  <a:gd name="T22" fmla="*/ 1 w 77"/>
                  <a:gd name="T23" fmla="*/ 1 h 85"/>
                  <a:gd name="T24" fmla="*/ 1 w 77"/>
                  <a:gd name="T25" fmla="*/ 1 h 85"/>
                  <a:gd name="T26" fmla="*/ 0 w 77"/>
                  <a:gd name="T27" fmla="*/ 1 h 85"/>
                  <a:gd name="T28" fmla="*/ 0 w 77"/>
                  <a:gd name="T29" fmla="*/ 1 h 85"/>
                  <a:gd name="T30" fmla="*/ 0 w 77"/>
                  <a:gd name="T31" fmla="*/ 1 h 85"/>
                  <a:gd name="T32" fmla="*/ 0 w 77"/>
                  <a:gd name="T33" fmla="*/ 1 h 85"/>
                  <a:gd name="T34" fmla="*/ 0 w 77"/>
                  <a:gd name="T35" fmla="*/ 1 h 85"/>
                  <a:gd name="T36" fmla="*/ 0 w 77"/>
                  <a:gd name="T37" fmla="*/ 0 h 85"/>
                  <a:gd name="T38" fmla="*/ 0 w 77"/>
                  <a:gd name="T39" fmla="*/ 0 h 85"/>
                  <a:gd name="T40" fmla="*/ 0 w 77"/>
                  <a:gd name="T41" fmla="*/ 0 h 85"/>
                  <a:gd name="T42" fmla="*/ 0 w 77"/>
                  <a:gd name="T43" fmla="*/ 0 h 85"/>
                  <a:gd name="T44" fmla="*/ 0 w 77"/>
                  <a:gd name="T45" fmla="*/ 0 h 85"/>
                  <a:gd name="T46" fmla="*/ 0 w 77"/>
                  <a:gd name="T47" fmla="*/ 0 h 85"/>
                  <a:gd name="T48" fmla="*/ 0 w 77"/>
                  <a:gd name="T49" fmla="*/ 0 h 85"/>
                  <a:gd name="T50" fmla="*/ 0 w 77"/>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85"/>
                  <a:gd name="T80" fmla="*/ 77 w 77"/>
                  <a:gd name="T81" fmla="*/ 85 h 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900" name="Freeform 324">
                <a:extLst>
                  <a:ext uri="{FF2B5EF4-FFF2-40B4-BE49-F238E27FC236}">
                    <a16:creationId xmlns:a16="http://schemas.microsoft.com/office/drawing/2014/main" id="{A05768CB-719D-445E-BB6F-2F36B44D3341}"/>
                  </a:ext>
                </a:extLst>
              </p:cNvPr>
              <p:cNvSpPr>
                <a:spLocks noChangeAspect="1"/>
              </p:cNvSpPr>
              <p:nvPr/>
            </p:nvSpPr>
            <p:spPr bwMode="gray">
              <a:xfrm>
                <a:off x="3853" y="2356"/>
                <a:ext cx="13" cy="17"/>
              </a:xfrm>
              <a:custGeom>
                <a:avLst/>
                <a:gdLst>
                  <a:gd name="T0" fmla="*/ 0 w 63"/>
                  <a:gd name="T1" fmla="*/ 0 h 83"/>
                  <a:gd name="T2" fmla="*/ 0 w 63"/>
                  <a:gd name="T3" fmla="*/ 0 h 83"/>
                  <a:gd name="T4" fmla="*/ 0 w 63"/>
                  <a:gd name="T5" fmla="*/ 0 h 83"/>
                  <a:gd name="T6" fmla="*/ 0 w 63"/>
                  <a:gd name="T7" fmla="*/ 0 h 83"/>
                  <a:gd name="T8" fmla="*/ 0 w 63"/>
                  <a:gd name="T9" fmla="*/ 0 h 83"/>
                  <a:gd name="T10" fmla="*/ 0 w 63"/>
                  <a:gd name="T11" fmla="*/ 0 h 83"/>
                  <a:gd name="T12" fmla="*/ 0 w 63"/>
                  <a:gd name="T13" fmla="*/ 0 h 83"/>
                  <a:gd name="T14" fmla="*/ 0 w 63"/>
                  <a:gd name="T15" fmla="*/ 0 h 83"/>
                  <a:gd name="T16" fmla="*/ 0 w 63"/>
                  <a:gd name="T17" fmla="*/ 0 h 83"/>
                  <a:gd name="T18" fmla="*/ 1 w 63"/>
                  <a:gd name="T19" fmla="*/ 0 h 83"/>
                  <a:gd name="T20" fmla="*/ 1 w 63"/>
                  <a:gd name="T21" fmla="*/ 0 h 83"/>
                  <a:gd name="T22" fmla="*/ 0 w 63"/>
                  <a:gd name="T23" fmla="*/ 0 h 83"/>
                  <a:gd name="T24" fmla="*/ 0 w 63"/>
                  <a:gd name="T25" fmla="*/ 0 h 83"/>
                  <a:gd name="T26" fmla="*/ 0 w 63"/>
                  <a:gd name="T27" fmla="*/ 0 h 83"/>
                  <a:gd name="T28" fmla="*/ 0 w 63"/>
                  <a:gd name="T29" fmla="*/ 1 h 83"/>
                  <a:gd name="T30" fmla="*/ 0 w 63"/>
                  <a:gd name="T31" fmla="*/ 1 h 83"/>
                  <a:gd name="T32" fmla="*/ 0 w 63"/>
                  <a:gd name="T33" fmla="*/ 1 h 83"/>
                  <a:gd name="T34" fmla="*/ 0 w 63"/>
                  <a:gd name="T35" fmla="*/ 1 h 83"/>
                  <a:gd name="T36" fmla="*/ 0 w 63"/>
                  <a:gd name="T37" fmla="*/ 1 h 83"/>
                  <a:gd name="T38" fmla="*/ 0 w 63"/>
                  <a:gd name="T39" fmla="*/ 1 h 83"/>
                  <a:gd name="T40" fmla="*/ 0 w 63"/>
                  <a:gd name="T41" fmla="*/ 0 h 83"/>
                  <a:gd name="T42" fmla="*/ 0 w 63"/>
                  <a:gd name="T43" fmla="*/ 0 h 83"/>
                  <a:gd name="T44" fmla="*/ 0 w 63"/>
                  <a:gd name="T45" fmla="*/ 0 h 83"/>
                  <a:gd name="T46" fmla="*/ 0 w 63"/>
                  <a:gd name="T47" fmla="*/ 0 h 83"/>
                  <a:gd name="T48" fmla="*/ 0 w 63"/>
                  <a:gd name="T49" fmla="*/ 0 h 83"/>
                  <a:gd name="T50" fmla="*/ 0 w 63"/>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83"/>
                  <a:gd name="T80" fmla="*/ 63 w 63"/>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901" name="Freeform 325">
                <a:extLst>
                  <a:ext uri="{FF2B5EF4-FFF2-40B4-BE49-F238E27FC236}">
                    <a16:creationId xmlns:a16="http://schemas.microsoft.com/office/drawing/2014/main" id="{71CD1C8C-A196-494D-83A0-F3DD34BF6E4E}"/>
                  </a:ext>
                </a:extLst>
              </p:cNvPr>
              <p:cNvSpPr>
                <a:spLocks noChangeAspect="1"/>
              </p:cNvSpPr>
              <p:nvPr/>
            </p:nvSpPr>
            <p:spPr bwMode="gray">
              <a:xfrm>
                <a:off x="3858" y="2367"/>
                <a:ext cx="12" cy="21"/>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1 h 107"/>
                  <a:gd name="T20" fmla="*/ 0 w 59"/>
                  <a:gd name="T21" fmla="*/ 1 h 107"/>
                  <a:gd name="T22" fmla="*/ 0 w 59"/>
                  <a:gd name="T23" fmla="*/ 1 h 107"/>
                  <a:gd name="T24" fmla="*/ 0 w 59"/>
                  <a:gd name="T25" fmla="*/ 1 h 107"/>
                  <a:gd name="T26" fmla="*/ 0 w 59"/>
                  <a:gd name="T27" fmla="*/ 1 h 107"/>
                  <a:gd name="T28" fmla="*/ 0 w 59"/>
                  <a:gd name="T29" fmla="*/ 1 h 107"/>
                  <a:gd name="T30" fmla="*/ 0 w 59"/>
                  <a:gd name="T31" fmla="*/ 1 h 107"/>
                  <a:gd name="T32" fmla="*/ 0 w 59"/>
                  <a:gd name="T33" fmla="*/ 1 h 107"/>
                  <a:gd name="T34" fmla="*/ 0 w 59"/>
                  <a:gd name="T35" fmla="*/ 1 h 107"/>
                  <a:gd name="T36" fmla="*/ 0 w 59"/>
                  <a:gd name="T37" fmla="*/ 1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07"/>
                  <a:gd name="T77" fmla="*/ 59 w 5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902" name="Freeform 326">
                <a:extLst>
                  <a:ext uri="{FF2B5EF4-FFF2-40B4-BE49-F238E27FC236}">
                    <a16:creationId xmlns:a16="http://schemas.microsoft.com/office/drawing/2014/main" id="{8FBFB353-984F-42B7-986C-B89E021349D0}"/>
                  </a:ext>
                </a:extLst>
              </p:cNvPr>
              <p:cNvSpPr>
                <a:spLocks noChangeAspect="1"/>
              </p:cNvSpPr>
              <p:nvPr/>
            </p:nvSpPr>
            <p:spPr bwMode="gray">
              <a:xfrm>
                <a:off x="3879" y="2361"/>
                <a:ext cx="10" cy="16"/>
              </a:xfrm>
              <a:custGeom>
                <a:avLst/>
                <a:gdLst>
                  <a:gd name="T0" fmla="*/ 0 w 51"/>
                  <a:gd name="T1" fmla="*/ 0 h 81"/>
                  <a:gd name="T2" fmla="*/ 0 w 51"/>
                  <a:gd name="T3" fmla="*/ 0 h 81"/>
                  <a:gd name="T4" fmla="*/ 0 w 51"/>
                  <a:gd name="T5" fmla="*/ 0 h 81"/>
                  <a:gd name="T6" fmla="*/ 0 w 51"/>
                  <a:gd name="T7" fmla="*/ 0 h 81"/>
                  <a:gd name="T8" fmla="*/ 0 w 51"/>
                  <a:gd name="T9" fmla="*/ 0 h 81"/>
                  <a:gd name="T10" fmla="*/ 0 w 51"/>
                  <a:gd name="T11" fmla="*/ 0 h 81"/>
                  <a:gd name="T12" fmla="*/ 0 w 51"/>
                  <a:gd name="T13" fmla="*/ 0 h 81"/>
                  <a:gd name="T14" fmla="*/ 0 w 51"/>
                  <a:gd name="T15" fmla="*/ 0 h 81"/>
                  <a:gd name="T16" fmla="*/ 0 w 51"/>
                  <a:gd name="T17" fmla="*/ 0 h 81"/>
                  <a:gd name="T18" fmla="*/ 0 w 51"/>
                  <a:gd name="T19" fmla="*/ 1 h 81"/>
                  <a:gd name="T20" fmla="*/ 0 w 51"/>
                  <a:gd name="T21" fmla="*/ 1 h 81"/>
                  <a:gd name="T22" fmla="*/ 0 w 51"/>
                  <a:gd name="T23" fmla="*/ 1 h 81"/>
                  <a:gd name="T24" fmla="*/ 0 w 51"/>
                  <a:gd name="T25" fmla="*/ 1 h 81"/>
                  <a:gd name="T26" fmla="*/ 0 w 51"/>
                  <a:gd name="T27" fmla="*/ 1 h 81"/>
                  <a:gd name="T28" fmla="*/ 0 w 51"/>
                  <a:gd name="T29" fmla="*/ 1 h 81"/>
                  <a:gd name="T30" fmla="*/ 0 w 51"/>
                  <a:gd name="T31" fmla="*/ 1 h 81"/>
                  <a:gd name="T32" fmla="*/ 0 w 51"/>
                  <a:gd name="T33" fmla="*/ 0 h 81"/>
                  <a:gd name="T34" fmla="*/ 0 w 51"/>
                  <a:gd name="T35" fmla="*/ 0 h 81"/>
                  <a:gd name="T36" fmla="*/ 0 w 51"/>
                  <a:gd name="T37" fmla="*/ 0 h 81"/>
                  <a:gd name="T38" fmla="*/ 0 w 51"/>
                  <a:gd name="T39" fmla="*/ 0 h 81"/>
                  <a:gd name="T40" fmla="*/ 0 w 51"/>
                  <a:gd name="T41" fmla="*/ 0 h 81"/>
                  <a:gd name="T42" fmla="*/ 0 w 51"/>
                  <a:gd name="T43" fmla="*/ 0 h 81"/>
                  <a:gd name="T44" fmla="*/ 0 w 51"/>
                  <a:gd name="T45" fmla="*/ 0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81"/>
                  <a:gd name="T71" fmla="*/ 51 w 51"/>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903" name="Freeform 327">
                <a:extLst>
                  <a:ext uri="{FF2B5EF4-FFF2-40B4-BE49-F238E27FC236}">
                    <a16:creationId xmlns:a16="http://schemas.microsoft.com/office/drawing/2014/main" id="{02984D42-D5BC-4943-81CA-DBD410550A2C}"/>
                  </a:ext>
                </a:extLst>
              </p:cNvPr>
              <p:cNvSpPr>
                <a:spLocks noChangeAspect="1"/>
              </p:cNvSpPr>
              <p:nvPr/>
            </p:nvSpPr>
            <p:spPr bwMode="gray">
              <a:xfrm>
                <a:off x="3869" y="2363"/>
                <a:ext cx="7" cy="20"/>
              </a:xfrm>
              <a:custGeom>
                <a:avLst/>
                <a:gdLst>
                  <a:gd name="T0" fmla="*/ 0 w 38"/>
                  <a:gd name="T1" fmla="*/ 0 h 99"/>
                  <a:gd name="T2" fmla="*/ 0 w 38"/>
                  <a:gd name="T3" fmla="*/ 0 h 99"/>
                  <a:gd name="T4" fmla="*/ 0 w 38"/>
                  <a:gd name="T5" fmla="*/ 0 h 99"/>
                  <a:gd name="T6" fmla="*/ 0 w 38"/>
                  <a:gd name="T7" fmla="*/ 0 h 99"/>
                  <a:gd name="T8" fmla="*/ 0 w 38"/>
                  <a:gd name="T9" fmla="*/ 0 h 99"/>
                  <a:gd name="T10" fmla="*/ 0 w 38"/>
                  <a:gd name="T11" fmla="*/ 0 h 99"/>
                  <a:gd name="T12" fmla="*/ 0 w 38"/>
                  <a:gd name="T13" fmla="*/ 0 h 99"/>
                  <a:gd name="T14" fmla="*/ 0 w 38"/>
                  <a:gd name="T15" fmla="*/ 1 h 99"/>
                  <a:gd name="T16" fmla="*/ 0 w 38"/>
                  <a:gd name="T17" fmla="*/ 1 h 99"/>
                  <a:gd name="T18" fmla="*/ 0 w 38"/>
                  <a:gd name="T19" fmla="*/ 1 h 99"/>
                  <a:gd name="T20" fmla="*/ 0 w 38"/>
                  <a:gd name="T21" fmla="*/ 1 h 99"/>
                  <a:gd name="T22" fmla="*/ 0 w 38"/>
                  <a:gd name="T23" fmla="*/ 1 h 99"/>
                  <a:gd name="T24" fmla="*/ 0 w 38"/>
                  <a:gd name="T25" fmla="*/ 1 h 99"/>
                  <a:gd name="T26" fmla="*/ 0 w 38"/>
                  <a:gd name="T27" fmla="*/ 0 h 99"/>
                  <a:gd name="T28" fmla="*/ 0 w 38"/>
                  <a:gd name="T29" fmla="*/ 0 h 99"/>
                  <a:gd name="T30" fmla="*/ 0 w 38"/>
                  <a:gd name="T31" fmla="*/ 0 h 99"/>
                  <a:gd name="T32" fmla="*/ 0 w 38"/>
                  <a:gd name="T33" fmla="*/ 0 h 99"/>
                  <a:gd name="T34" fmla="*/ 0 w 38"/>
                  <a:gd name="T35" fmla="*/ 0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99"/>
                  <a:gd name="T56" fmla="*/ 38 w 38"/>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904" name="Freeform 328">
                <a:extLst>
                  <a:ext uri="{FF2B5EF4-FFF2-40B4-BE49-F238E27FC236}">
                    <a16:creationId xmlns:a16="http://schemas.microsoft.com/office/drawing/2014/main" id="{6A7E7906-6AC9-4F51-BEE7-327C1E0BC110}"/>
                  </a:ext>
                </a:extLst>
              </p:cNvPr>
              <p:cNvSpPr>
                <a:spLocks noChangeAspect="1"/>
              </p:cNvSpPr>
              <p:nvPr/>
            </p:nvSpPr>
            <p:spPr bwMode="gray">
              <a:xfrm>
                <a:off x="3874" y="2375"/>
                <a:ext cx="8" cy="7"/>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w 39"/>
                  <a:gd name="T27" fmla="*/ 0 h 31"/>
                  <a:gd name="T28" fmla="*/ 0 w 39"/>
                  <a:gd name="T29" fmla="*/ 0 h 31"/>
                  <a:gd name="T30" fmla="*/ 0 w 39"/>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31"/>
                  <a:gd name="T50" fmla="*/ 39 w 39"/>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905" name="Freeform 329">
                <a:extLst>
                  <a:ext uri="{FF2B5EF4-FFF2-40B4-BE49-F238E27FC236}">
                    <a16:creationId xmlns:a16="http://schemas.microsoft.com/office/drawing/2014/main" id="{95414B34-F528-4907-9107-DCE48E2433A5}"/>
                  </a:ext>
                </a:extLst>
              </p:cNvPr>
              <p:cNvSpPr>
                <a:spLocks noChangeAspect="1"/>
              </p:cNvSpPr>
              <p:nvPr/>
            </p:nvSpPr>
            <p:spPr bwMode="gray">
              <a:xfrm>
                <a:off x="3853" y="2380"/>
                <a:ext cx="51" cy="46"/>
              </a:xfrm>
              <a:custGeom>
                <a:avLst/>
                <a:gdLst>
                  <a:gd name="T0" fmla="*/ 2 w 254"/>
                  <a:gd name="T1" fmla="*/ 0 h 227"/>
                  <a:gd name="T2" fmla="*/ 2 w 254"/>
                  <a:gd name="T3" fmla="*/ 0 h 227"/>
                  <a:gd name="T4" fmla="*/ 2 w 254"/>
                  <a:gd name="T5" fmla="*/ 0 h 227"/>
                  <a:gd name="T6" fmla="*/ 2 w 254"/>
                  <a:gd name="T7" fmla="*/ 0 h 227"/>
                  <a:gd name="T8" fmla="*/ 2 w 254"/>
                  <a:gd name="T9" fmla="*/ 0 h 227"/>
                  <a:gd name="T10" fmla="*/ 2 w 254"/>
                  <a:gd name="T11" fmla="*/ 1 h 227"/>
                  <a:gd name="T12" fmla="*/ 2 w 254"/>
                  <a:gd name="T13" fmla="*/ 1 h 227"/>
                  <a:gd name="T14" fmla="*/ 2 w 254"/>
                  <a:gd name="T15" fmla="*/ 1 h 227"/>
                  <a:gd name="T16" fmla="*/ 2 w 254"/>
                  <a:gd name="T17" fmla="*/ 1 h 227"/>
                  <a:gd name="T18" fmla="*/ 2 w 254"/>
                  <a:gd name="T19" fmla="*/ 1 h 227"/>
                  <a:gd name="T20" fmla="*/ 2 w 254"/>
                  <a:gd name="T21" fmla="*/ 1 h 227"/>
                  <a:gd name="T22" fmla="*/ 2 w 254"/>
                  <a:gd name="T23" fmla="*/ 1 h 227"/>
                  <a:gd name="T24" fmla="*/ 2 w 254"/>
                  <a:gd name="T25" fmla="*/ 1 h 227"/>
                  <a:gd name="T26" fmla="*/ 2 w 254"/>
                  <a:gd name="T27" fmla="*/ 1 h 227"/>
                  <a:gd name="T28" fmla="*/ 2 w 254"/>
                  <a:gd name="T29" fmla="*/ 1 h 227"/>
                  <a:gd name="T30" fmla="*/ 2 w 254"/>
                  <a:gd name="T31" fmla="*/ 1 h 227"/>
                  <a:gd name="T32" fmla="*/ 2 w 254"/>
                  <a:gd name="T33" fmla="*/ 2 h 227"/>
                  <a:gd name="T34" fmla="*/ 2 w 254"/>
                  <a:gd name="T35" fmla="*/ 2 h 227"/>
                  <a:gd name="T36" fmla="*/ 1 w 254"/>
                  <a:gd name="T37" fmla="*/ 2 h 227"/>
                  <a:gd name="T38" fmla="*/ 1 w 254"/>
                  <a:gd name="T39" fmla="*/ 2 h 227"/>
                  <a:gd name="T40" fmla="*/ 1 w 254"/>
                  <a:gd name="T41" fmla="*/ 2 h 227"/>
                  <a:gd name="T42" fmla="*/ 1 w 254"/>
                  <a:gd name="T43" fmla="*/ 2 h 227"/>
                  <a:gd name="T44" fmla="*/ 1 w 254"/>
                  <a:gd name="T45" fmla="*/ 1 h 227"/>
                  <a:gd name="T46" fmla="*/ 1 w 254"/>
                  <a:gd name="T47" fmla="*/ 1 h 227"/>
                  <a:gd name="T48" fmla="*/ 1 w 254"/>
                  <a:gd name="T49" fmla="*/ 1 h 227"/>
                  <a:gd name="T50" fmla="*/ 1 w 254"/>
                  <a:gd name="T51" fmla="*/ 1 h 227"/>
                  <a:gd name="T52" fmla="*/ 1 w 254"/>
                  <a:gd name="T53" fmla="*/ 1 h 227"/>
                  <a:gd name="T54" fmla="*/ 1 w 254"/>
                  <a:gd name="T55" fmla="*/ 1 h 227"/>
                  <a:gd name="T56" fmla="*/ 1 w 254"/>
                  <a:gd name="T57" fmla="*/ 1 h 227"/>
                  <a:gd name="T58" fmla="*/ 0 w 254"/>
                  <a:gd name="T59" fmla="*/ 1 h 227"/>
                  <a:gd name="T60" fmla="*/ 0 w 254"/>
                  <a:gd name="T61" fmla="*/ 1 h 227"/>
                  <a:gd name="T62" fmla="*/ 0 w 254"/>
                  <a:gd name="T63" fmla="*/ 1 h 227"/>
                  <a:gd name="T64" fmla="*/ 0 w 254"/>
                  <a:gd name="T65" fmla="*/ 1 h 227"/>
                  <a:gd name="T66" fmla="*/ 0 w 254"/>
                  <a:gd name="T67" fmla="*/ 1 h 227"/>
                  <a:gd name="T68" fmla="*/ 0 w 254"/>
                  <a:gd name="T69" fmla="*/ 1 h 227"/>
                  <a:gd name="T70" fmla="*/ 0 w 254"/>
                  <a:gd name="T71" fmla="*/ 1 h 227"/>
                  <a:gd name="T72" fmla="*/ 0 w 254"/>
                  <a:gd name="T73" fmla="*/ 1 h 227"/>
                  <a:gd name="T74" fmla="*/ 1 w 254"/>
                  <a:gd name="T75" fmla="*/ 1 h 227"/>
                  <a:gd name="T76" fmla="*/ 1 w 254"/>
                  <a:gd name="T77" fmla="*/ 1 h 227"/>
                  <a:gd name="T78" fmla="*/ 1 w 254"/>
                  <a:gd name="T79" fmla="*/ 1 h 227"/>
                  <a:gd name="T80" fmla="*/ 1 w 254"/>
                  <a:gd name="T81" fmla="*/ 1 h 227"/>
                  <a:gd name="T82" fmla="*/ 1 w 254"/>
                  <a:gd name="T83" fmla="*/ 1 h 227"/>
                  <a:gd name="T84" fmla="*/ 1 w 254"/>
                  <a:gd name="T85" fmla="*/ 0 h 227"/>
                  <a:gd name="T86" fmla="*/ 1 w 254"/>
                  <a:gd name="T87" fmla="*/ 0 h 227"/>
                  <a:gd name="T88" fmla="*/ 2 w 254"/>
                  <a:gd name="T89" fmla="*/ 0 h 227"/>
                  <a:gd name="T90" fmla="*/ 2 w 254"/>
                  <a:gd name="T91" fmla="*/ 0 h 227"/>
                  <a:gd name="T92" fmla="*/ 2 w 254"/>
                  <a:gd name="T93" fmla="*/ 0 h 2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227"/>
                  <a:gd name="T143" fmla="*/ 254 w 254"/>
                  <a:gd name="T144" fmla="*/ 227 h 2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24" name="Freeform 330">
              <a:extLst>
                <a:ext uri="{FF2B5EF4-FFF2-40B4-BE49-F238E27FC236}">
                  <a16:creationId xmlns:a16="http://schemas.microsoft.com/office/drawing/2014/main" id="{075A6153-107B-46F1-9B1B-4D14303AC59B}"/>
                </a:ext>
              </a:extLst>
            </p:cNvPr>
            <p:cNvSpPr>
              <a:spLocks noChangeAspect="1"/>
            </p:cNvSpPr>
            <p:nvPr/>
          </p:nvSpPr>
          <p:spPr bwMode="gray">
            <a:xfrm>
              <a:off x="4135" y="1907"/>
              <a:ext cx="15" cy="12"/>
            </a:xfrm>
            <a:custGeom>
              <a:avLst/>
              <a:gdLst>
                <a:gd name="T0" fmla="*/ 1 w 77"/>
                <a:gd name="T1" fmla="*/ 0 h 58"/>
                <a:gd name="T2" fmla="*/ 1 w 77"/>
                <a:gd name="T3" fmla="*/ 0 h 58"/>
                <a:gd name="T4" fmla="*/ 1 w 77"/>
                <a:gd name="T5" fmla="*/ 0 h 58"/>
                <a:gd name="T6" fmla="*/ 1 w 77"/>
                <a:gd name="T7" fmla="*/ 0 h 58"/>
                <a:gd name="T8" fmla="*/ 1 w 77"/>
                <a:gd name="T9" fmla="*/ 0 h 58"/>
                <a:gd name="T10" fmla="*/ 1 w 77"/>
                <a:gd name="T11" fmla="*/ 0 h 58"/>
                <a:gd name="T12" fmla="*/ 1 w 77"/>
                <a:gd name="T13" fmla="*/ 0 h 58"/>
                <a:gd name="T14" fmla="*/ 1 w 77"/>
                <a:gd name="T15" fmla="*/ 0 h 58"/>
                <a:gd name="T16" fmla="*/ 0 w 77"/>
                <a:gd name="T17" fmla="*/ 0 h 58"/>
                <a:gd name="T18" fmla="*/ 0 w 77"/>
                <a:gd name="T19" fmla="*/ 0 h 58"/>
                <a:gd name="T20" fmla="*/ 0 w 77"/>
                <a:gd name="T21" fmla="*/ 0 h 58"/>
                <a:gd name="T22" fmla="*/ 0 w 77"/>
                <a:gd name="T23" fmla="*/ 0 h 58"/>
                <a:gd name="T24" fmla="*/ 0 w 77"/>
                <a:gd name="T25" fmla="*/ 0 h 58"/>
                <a:gd name="T26" fmla="*/ 0 w 77"/>
                <a:gd name="T27" fmla="*/ 0 h 58"/>
                <a:gd name="T28" fmla="*/ 0 w 77"/>
                <a:gd name="T29" fmla="*/ 0 h 58"/>
                <a:gd name="T30" fmla="*/ 0 w 77"/>
                <a:gd name="T31" fmla="*/ 0 h 58"/>
                <a:gd name="T32" fmla="*/ 0 w 77"/>
                <a:gd name="T33" fmla="*/ 0 h 58"/>
                <a:gd name="T34" fmla="*/ 0 w 77"/>
                <a:gd name="T35" fmla="*/ 0 h 58"/>
                <a:gd name="T36" fmla="*/ 0 w 77"/>
                <a:gd name="T37" fmla="*/ 0 h 58"/>
                <a:gd name="T38" fmla="*/ 0 w 77"/>
                <a:gd name="T39" fmla="*/ 0 h 58"/>
                <a:gd name="T40" fmla="*/ 0 w 77"/>
                <a:gd name="T41" fmla="*/ 0 h 58"/>
                <a:gd name="T42" fmla="*/ 0 w 77"/>
                <a:gd name="T43" fmla="*/ 0 h 58"/>
                <a:gd name="T44" fmla="*/ 0 w 77"/>
                <a:gd name="T45" fmla="*/ 0 h 58"/>
                <a:gd name="T46" fmla="*/ 0 w 77"/>
                <a:gd name="T47" fmla="*/ 0 h 58"/>
                <a:gd name="T48" fmla="*/ 0 w 77"/>
                <a:gd name="T49" fmla="*/ 0 h 58"/>
                <a:gd name="T50" fmla="*/ 0 w 77"/>
                <a:gd name="T51" fmla="*/ 0 h 58"/>
                <a:gd name="T52" fmla="*/ 0 w 77"/>
                <a:gd name="T53" fmla="*/ 0 h 58"/>
                <a:gd name="T54" fmla="*/ 0 w 77"/>
                <a:gd name="T55" fmla="*/ 0 h 58"/>
                <a:gd name="T56" fmla="*/ 0 w 77"/>
                <a:gd name="T57" fmla="*/ 0 h 58"/>
                <a:gd name="T58" fmla="*/ 0 w 77"/>
                <a:gd name="T59" fmla="*/ 0 h 58"/>
                <a:gd name="T60" fmla="*/ 1 w 77"/>
                <a:gd name="T61" fmla="*/ 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58"/>
                <a:gd name="T95" fmla="*/ 77 w 77"/>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5" name="Freeform 331">
              <a:extLst>
                <a:ext uri="{FF2B5EF4-FFF2-40B4-BE49-F238E27FC236}">
                  <a16:creationId xmlns:a16="http://schemas.microsoft.com/office/drawing/2014/main" id="{87EB1818-4521-4CA1-8A06-BDC1045B35B3}"/>
                </a:ext>
              </a:extLst>
            </p:cNvPr>
            <p:cNvSpPr>
              <a:spLocks noChangeAspect="1"/>
            </p:cNvSpPr>
            <p:nvPr/>
          </p:nvSpPr>
          <p:spPr bwMode="gray">
            <a:xfrm>
              <a:off x="4158" y="1998"/>
              <a:ext cx="3" cy="9"/>
            </a:xfrm>
            <a:custGeom>
              <a:avLst/>
              <a:gdLst>
                <a:gd name="T0" fmla="*/ 0 w 15"/>
                <a:gd name="T1" fmla="*/ 0 h 42"/>
                <a:gd name="T2" fmla="*/ 0 w 15"/>
                <a:gd name="T3" fmla="*/ 0 h 42"/>
                <a:gd name="T4" fmla="*/ 0 w 15"/>
                <a:gd name="T5" fmla="*/ 0 h 42"/>
                <a:gd name="T6" fmla="*/ 0 w 15"/>
                <a:gd name="T7" fmla="*/ 0 h 42"/>
                <a:gd name="T8" fmla="*/ 0 w 15"/>
                <a:gd name="T9" fmla="*/ 0 h 42"/>
                <a:gd name="T10" fmla="*/ 0 w 15"/>
                <a:gd name="T11" fmla="*/ 0 h 42"/>
                <a:gd name="T12" fmla="*/ 0 w 15"/>
                <a:gd name="T13" fmla="*/ 0 h 42"/>
                <a:gd name="T14" fmla="*/ 0 w 15"/>
                <a:gd name="T15" fmla="*/ 0 h 42"/>
                <a:gd name="T16" fmla="*/ 0 w 15"/>
                <a:gd name="T17" fmla="*/ 0 h 42"/>
                <a:gd name="T18" fmla="*/ 0 w 15"/>
                <a:gd name="T19" fmla="*/ 0 h 42"/>
                <a:gd name="T20" fmla="*/ 0 w 15"/>
                <a:gd name="T21" fmla="*/ 0 h 42"/>
                <a:gd name="T22" fmla="*/ 0 w 15"/>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42"/>
                <a:gd name="T38" fmla="*/ 15 w 15"/>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6" name="Freeform 332">
              <a:extLst>
                <a:ext uri="{FF2B5EF4-FFF2-40B4-BE49-F238E27FC236}">
                  <a16:creationId xmlns:a16="http://schemas.microsoft.com/office/drawing/2014/main" id="{4CA59921-5DF2-4BEA-A253-18624528338D}"/>
                </a:ext>
              </a:extLst>
            </p:cNvPr>
            <p:cNvSpPr>
              <a:spLocks noChangeAspect="1"/>
            </p:cNvSpPr>
            <p:nvPr/>
          </p:nvSpPr>
          <p:spPr bwMode="gray">
            <a:xfrm>
              <a:off x="4253" y="2054"/>
              <a:ext cx="27" cy="12"/>
            </a:xfrm>
            <a:custGeom>
              <a:avLst/>
              <a:gdLst>
                <a:gd name="T0" fmla="*/ 0 w 133"/>
                <a:gd name="T1" fmla="*/ 0 h 61"/>
                <a:gd name="T2" fmla="*/ 0 w 133"/>
                <a:gd name="T3" fmla="*/ 0 h 61"/>
                <a:gd name="T4" fmla="*/ 0 w 133"/>
                <a:gd name="T5" fmla="*/ 0 h 61"/>
                <a:gd name="T6" fmla="*/ 0 w 133"/>
                <a:gd name="T7" fmla="*/ 0 h 61"/>
                <a:gd name="T8" fmla="*/ 0 w 133"/>
                <a:gd name="T9" fmla="*/ 0 h 61"/>
                <a:gd name="T10" fmla="*/ 0 w 133"/>
                <a:gd name="T11" fmla="*/ 0 h 61"/>
                <a:gd name="T12" fmla="*/ 0 w 133"/>
                <a:gd name="T13" fmla="*/ 0 h 61"/>
                <a:gd name="T14" fmla="*/ 1 w 133"/>
                <a:gd name="T15" fmla="*/ 0 h 61"/>
                <a:gd name="T16" fmla="*/ 1 w 133"/>
                <a:gd name="T17" fmla="*/ 0 h 61"/>
                <a:gd name="T18" fmla="*/ 1 w 133"/>
                <a:gd name="T19" fmla="*/ 0 h 61"/>
                <a:gd name="T20" fmla="*/ 1 w 133"/>
                <a:gd name="T21" fmla="*/ 0 h 61"/>
                <a:gd name="T22" fmla="*/ 1 w 133"/>
                <a:gd name="T23" fmla="*/ 0 h 61"/>
                <a:gd name="T24" fmla="*/ 1 w 133"/>
                <a:gd name="T25" fmla="*/ 0 h 61"/>
                <a:gd name="T26" fmla="*/ 1 w 133"/>
                <a:gd name="T27" fmla="*/ 0 h 61"/>
                <a:gd name="T28" fmla="*/ 1 w 133"/>
                <a:gd name="T29" fmla="*/ 0 h 61"/>
                <a:gd name="T30" fmla="*/ 1 w 133"/>
                <a:gd name="T31" fmla="*/ 0 h 61"/>
                <a:gd name="T32" fmla="*/ 1 w 133"/>
                <a:gd name="T33" fmla="*/ 0 h 61"/>
                <a:gd name="T34" fmla="*/ 1 w 133"/>
                <a:gd name="T35" fmla="*/ 0 h 61"/>
                <a:gd name="T36" fmla="*/ 0 w 133"/>
                <a:gd name="T37" fmla="*/ 0 h 61"/>
                <a:gd name="T38" fmla="*/ 0 w 133"/>
                <a:gd name="T39" fmla="*/ 0 h 61"/>
                <a:gd name="T40" fmla="*/ 0 w 133"/>
                <a:gd name="T41" fmla="*/ 0 h 61"/>
                <a:gd name="T42" fmla="*/ 0 w 133"/>
                <a:gd name="T43" fmla="*/ 0 h 61"/>
                <a:gd name="T44" fmla="*/ 0 w 133"/>
                <a:gd name="T45" fmla="*/ 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
                <a:gd name="T70" fmla="*/ 0 h 61"/>
                <a:gd name="T71" fmla="*/ 133 w 13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7" name="Freeform 333">
              <a:extLst>
                <a:ext uri="{FF2B5EF4-FFF2-40B4-BE49-F238E27FC236}">
                  <a16:creationId xmlns:a16="http://schemas.microsoft.com/office/drawing/2014/main" id="{AE9FC88B-5258-40F3-861A-99AD58D04360}"/>
                </a:ext>
              </a:extLst>
            </p:cNvPr>
            <p:cNvSpPr>
              <a:spLocks noChangeAspect="1"/>
            </p:cNvSpPr>
            <p:nvPr/>
          </p:nvSpPr>
          <p:spPr bwMode="gray">
            <a:xfrm>
              <a:off x="4240" y="2062"/>
              <a:ext cx="17" cy="14"/>
            </a:xfrm>
            <a:custGeom>
              <a:avLst/>
              <a:gdLst>
                <a:gd name="T0" fmla="*/ 1 w 85"/>
                <a:gd name="T1" fmla="*/ 0 h 71"/>
                <a:gd name="T2" fmla="*/ 1 w 85"/>
                <a:gd name="T3" fmla="*/ 0 h 71"/>
                <a:gd name="T4" fmla="*/ 1 w 85"/>
                <a:gd name="T5" fmla="*/ 0 h 71"/>
                <a:gd name="T6" fmla="*/ 1 w 85"/>
                <a:gd name="T7" fmla="*/ 0 h 71"/>
                <a:gd name="T8" fmla="*/ 1 w 85"/>
                <a:gd name="T9" fmla="*/ 0 h 71"/>
                <a:gd name="T10" fmla="*/ 0 w 85"/>
                <a:gd name="T11" fmla="*/ 0 h 71"/>
                <a:gd name="T12" fmla="*/ 0 w 85"/>
                <a:gd name="T13" fmla="*/ 0 h 71"/>
                <a:gd name="T14" fmla="*/ 0 w 85"/>
                <a:gd name="T15" fmla="*/ 0 h 71"/>
                <a:gd name="T16" fmla="*/ 0 w 85"/>
                <a:gd name="T17" fmla="*/ 1 h 71"/>
                <a:gd name="T18" fmla="*/ 0 w 85"/>
                <a:gd name="T19" fmla="*/ 1 h 71"/>
                <a:gd name="T20" fmla="*/ 0 w 85"/>
                <a:gd name="T21" fmla="*/ 1 h 71"/>
                <a:gd name="T22" fmla="*/ 0 w 85"/>
                <a:gd name="T23" fmla="*/ 1 h 71"/>
                <a:gd name="T24" fmla="*/ 0 w 85"/>
                <a:gd name="T25" fmla="*/ 1 h 71"/>
                <a:gd name="T26" fmla="*/ 0 w 85"/>
                <a:gd name="T27" fmla="*/ 0 h 71"/>
                <a:gd name="T28" fmla="*/ 0 w 85"/>
                <a:gd name="T29" fmla="*/ 0 h 71"/>
                <a:gd name="T30" fmla="*/ 0 w 85"/>
                <a:gd name="T31" fmla="*/ 0 h 71"/>
                <a:gd name="T32" fmla="*/ 0 w 85"/>
                <a:gd name="T33" fmla="*/ 0 h 71"/>
                <a:gd name="T34" fmla="*/ 0 w 85"/>
                <a:gd name="T35" fmla="*/ 0 h 71"/>
                <a:gd name="T36" fmla="*/ 0 w 85"/>
                <a:gd name="T37" fmla="*/ 0 h 71"/>
                <a:gd name="T38" fmla="*/ 0 w 85"/>
                <a:gd name="T39" fmla="*/ 0 h 71"/>
                <a:gd name="T40" fmla="*/ 0 w 85"/>
                <a:gd name="T41" fmla="*/ 0 h 71"/>
                <a:gd name="T42" fmla="*/ 0 w 85"/>
                <a:gd name="T43" fmla="*/ 0 h 71"/>
                <a:gd name="T44" fmla="*/ 0 w 85"/>
                <a:gd name="T45" fmla="*/ 0 h 71"/>
                <a:gd name="T46" fmla="*/ 0 w 85"/>
                <a:gd name="T47" fmla="*/ 0 h 71"/>
                <a:gd name="T48" fmla="*/ 1 w 85"/>
                <a:gd name="T49" fmla="*/ 0 h 71"/>
                <a:gd name="T50" fmla="*/ 1 w 85"/>
                <a:gd name="T51" fmla="*/ 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71"/>
                <a:gd name="T80" fmla="*/ 85 w 85"/>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8" name="Freeform 334">
              <a:extLst>
                <a:ext uri="{FF2B5EF4-FFF2-40B4-BE49-F238E27FC236}">
                  <a16:creationId xmlns:a16="http://schemas.microsoft.com/office/drawing/2014/main" id="{39C1AF41-2458-49B3-ACBB-17153D7DFB9E}"/>
                </a:ext>
              </a:extLst>
            </p:cNvPr>
            <p:cNvSpPr>
              <a:spLocks noChangeAspect="1"/>
            </p:cNvSpPr>
            <p:nvPr/>
          </p:nvSpPr>
          <p:spPr bwMode="gray">
            <a:xfrm>
              <a:off x="4288" y="1993"/>
              <a:ext cx="32" cy="12"/>
            </a:xfrm>
            <a:custGeom>
              <a:avLst/>
              <a:gdLst>
                <a:gd name="T0" fmla="*/ 0 w 162"/>
                <a:gd name="T1" fmla="*/ 0 h 59"/>
                <a:gd name="T2" fmla="*/ 0 w 162"/>
                <a:gd name="T3" fmla="*/ 0 h 59"/>
                <a:gd name="T4" fmla="*/ 0 w 162"/>
                <a:gd name="T5" fmla="*/ 0 h 59"/>
                <a:gd name="T6" fmla="*/ 0 w 162"/>
                <a:gd name="T7" fmla="*/ 0 h 59"/>
                <a:gd name="T8" fmla="*/ 0 w 162"/>
                <a:gd name="T9" fmla="*/ 0 h 59"/>
                <a:gd name="T10" fmla="*/ 0 w 162"/>
                <a:gd name="T11" fmla="*/ 0 h 59"/>
                <a:gd name="T12" fmla="*/ 0 w 162"/>
                <a:gd name="T13" fmla="*/ 0 h 59"/>
                <a:gd name="T14" fmla="*/ 0 w 162"/>
                <a:gd name="T15" fmla="*/ 0 h 59"/>
                <a:gd name="T16" fmla="*/ 0 w 162"/>
                <a:gd name="T17" fmla="*/ 0 h 59"/>
                <a:gd name="T18" fmla="*/ 0 w 162"/>
                <a:gd name="T19" fmla="*/ 0 h 59"/>
                <a:gd name="T20" fmla="*/ 1 w 162"/>
                <a:gd name="T21" fmla="*/ 0 h 59"/>
                <a:gd name="T22" fmla="*/ 1 w 162"/>
                <a:gd name="T23" fmla="*/ 0 h 59"/>
                <a:gd name="T24" fmla="*/ 1 w 162"/>
                <a:gd name="T25" fmla="*/ 0 h 59"/>
                <a:gd name="T26" fmla="*/ 1 w 162"/>
                <a:gd name="T27" fmla="*/ 0 h 59"/>
                <a:gd name="T28" fmla="*/ 1 w 162"/>
                <a:gd name="T29" fmla="*/ 0 h 59"/>
                <a:gd name="T30" fmla="*/ 1 w 162"/>
                <a:gd name="T31" fmla="*/ 0 h 59"/>
                <a:gd name="T32" fmla="*/ 1 w 162"/>
                <a:gd name="T33" fmla="*/ 0 h 59"/>
                <a:gd name="T34" fmla="*/ 1 w 162"/>
                <a:gd name="T35" fmla="*/ 0 h 59"/>
                <a:gd name="T36" fmla="*/ 1 w 162"/>
                <a:gd name="T37" fmla="*/ 0 h 59"/>
                <a:gd name="T38" fmla="*/ 1 w 162"/>
                <a:gd name="T39" fmla="*/ 0 h 59"/>
                <a:gd name="T40" fmla="*/ 1 w 162"/>
                <a:gd name="T41" fmla="*/ 0 h 59"/>
                <a:gd name="T42" fmla="*/ 1 w 162"/>
                <a:gd name="T43" fmla="*/ 0 h 59"/>
                <a:gd name="T44" fmla="*/ 1 w 162"/>
                <a:gd name="T45" fmla="*/ 0 h 59"/>
                <a:gd name="T46" fmla="*/ 1 w 162"/>
                <a:gd name="T47" fmla="*/ 0 h 59"/>
                <a:gd name="T48" fmla="*/ 1 w 162"/>
                <a:gd name="T49" fmla="*/ 0 h 59"/>
                <a:gd name="T50" fmla="*/ 1 w 162"/>
                <a:gd name="T51" fmla="*/ 0 h 59"/>
                <a:gd name="T52" fmla="*/ 1 w 162"/>
                <a:gd name="T53" fmla="*/ 0 h 59"/>
                <a:gd name="T54" fmla="*/ 1 w 162"/>
                <a:gd name="T55" fmla="*/ 0 h 59"/>
                <a:gd name="T56" fmla="*/ 1 w 162"/>
                <a:gd name="T57" fmla="*/ 0 h 59"/>
                <a:gd name="T58" fmla="*/ 1 w 162"/>
                <a:gd name="T59" fmla="*/ 0 h 59"/>
                <a:gd name="T60" fmla="*/ 0 w 162"/>
                <a:gd name="T61" fmla="*/ 0 h 59"/>
                <a:gd name="T62" fmla="*/ 0 w 162"/>
                <a:gd name="T63" fmla="*/ 0 h 59"/>
                <a:gd name="T64" fmla="*/ 0 w 162"/>
                <a:gd name="T65" fmla="*/ 0 h 59"/>
                <a:gd name="T66" fmla="*/ 0 w 162"/>
                <a:gd name="T67" fmla="*/ 0 h 59"/>
                <a:gd name="T68" fmla="*/ 0 w 162"/>
                <a:gd name="T69" fmla="*/ 0 h 59"/>
                <a:gd name="T70" fmla="*/ 0 w 162"/>
                <a:gd name="T71" fmla="*/ 0 h 59"/>
                <a:gd name="T72" fmla="*/ 0 w 162"/>
                <a:gd name="T73" fmla="*/ 0 h 59"/>
                <a:gd name="T74" fmla="*/ 0 w 162"/>
                <a:gd name="T75" fmla="*/ 0 h 59"/>
                <a:gd name="T76" fmla="*/ 0 w 162"/>
                <a:gd name="T77" fmla="*/ 0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2"/>
                <a:gd name="T118" fmla="*/ 0 h 59"/>
                <a:gd name="T119" fmla="*/ 162 w 162"/>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29" name="Freeform 335">
              <a:extLst>
                <a:ext uri="{FF2B5EF4-FFF2-40B4-BE49-F238E27FC236}">
                  <a16:creationId xmlns:a16="http://schemas.microsoft.com/office/drawing/2014/main" id="{B45415DA-8C31-4C07-B169-0F3B84F8A39E}"/>
                </a:ext>
              </a:extLst>
            </p:cNvPr>
            <p:cNvSpPr>
              <a:spLocks noChangeAspect="1"/>
            </p:cNvSpPr>
            <p:nvPr/>
          </p:nvSpPr>
          <p:spPr bwMode="gray">
            <a:xfrm>
              <a:off x="4189" y="1944"/>
              <a:ext cx="69" cy="81"/>
            </a:xfrm>
            <a:custGeom>
              <a:avLst/>
              <a:gdLst>
                <a:gd name="T0" fmla="*/ 1 w 345"/>
                <a:gd name="T1" fmla="*/ 0 h 404"/>
                <a:gd name="T2" fmla="*/ 1 w 345"/>
                <a:gd name="T3" fmla="*/ 0 h 404"/>
                <a:gd name="T4" fmla="*/ 1 w 345"/>
                <a:gd name="T5" fmla="*/ 0 h 404"/>
                <a:gd name="T6" fmla="*/ 2 w 345"/>
                <a:gd name="T7" fmla="*/ 0 h 404"/>
                <a:gd name="T8" fmla="*/ 2 w 345"/>
                <a:gd name="T9" fmla="*/ 0 h 404"/>
                <a:gd name="T10" fmla="*/ 2 w 345"/>
                <a:gd name="T11" fmla="*/ 0 h 404"/>
                <a:gd name="T12" fmla="*/ 3 w 345"/>
                <a:gd name="T13" fmla="*/ 0 h 404"/>
                <a:gd name="T14" fmla="*/ 3 w 345"/>
                <a:gd name="T15" fmla="*/ 0 h 404"/>
                <a:gd name="T16" fmla="*/ 3 w 345"/>
                <a:gd name="T17" fmla="*/ 0 h 404"/>
                <a:gd name="T18" fmla="*/ 2 w 345"/>
                <a:gd name="T19" fmla="*/ 1 h 404"/>
                <a:gd name="T20" fmla="*/ 2 w 345"/>
                <a:gd name="T21" fmla="*/ 1 h 404"/>
                <a:gd name="T22" fmla="*/ 2 w 345"/>
                <a:gd name="T23" fmla="*/ 1 h 404"/>
                <a:gd name="T24" fmla="*/ 1 w 345"/>
                <a:gd name="T25" fmla="*/ 1 h 404"/>
                <a:gd name="T26" fmla="*/ 1 w 345"/>
                <a:gd name="T27" fmla="*/ 1 h 404"/>
                <a:gd name="T28" fmla="*/ 1 w 345"/>
                <a:gd name="T29" fmla="*/ 1 h 404"/>
                <a:gd name="T30" fmla="*/ 1 w 345"/>
                <a:gd name="T31" fmla="*/ 1 h 404"/>
                <a:gd name="T32" fmla="*/ 1 w 345"/>
                <a:gd name="T33" fmla="*/ 1 h 404"/>
                <a:gd name="T34" fmla="*/ 1 w 345"/>
                <a:gd name="T35" fmla="*/ 1 h 404"/>
                <a:gd name="T36" fmla="*/ 1 w 345"/>
                <a:gd name="T37" fmla="*/ 1 h 404"/>
                <a:gd name="T38" fmla="*/ 1 w 345"/>
                <a:gd name="T39" fmla="*/ 1 h 404"/>
                <a:gd name="T40" fmla="*/ 1 w 345"/>
                <a:gd name="T41" fmla="*/ 1 h 404"/>
                <a:gd name="T42" fmla="*/ 2 w 345"/>
                <a:gd name="T43" fmla="*/ 1 h 404"/>
                <a:gd name="T44" fmla="*/ 2 w 345"/>
                <a:gd name="T45" fmla="*/ 1 h 404"/>
                <a:gd name="T46" fmla="*/ 2 w 345"/>
                <a:gd name="T47" fmla="*/ 1 h 404"/>
                <a:gd name="T48" fmla="*/ 2 w 345"/>
                <a:gd name="T49" fmla="*/ 1 h 404"/>
                <a:gd name="T50" fmla="*/ 1 w 345"/>
                <a:gd name="T51" fmla="*/ 2 h 404"/>
                <a:gd name="T52" fmla="*/ 1 w 345"/>
                <a:gd name="T53" fmla="*/ 2 h 404"/>
                <a:gd name="T54" fmla="*/ 1 w 345"/>
                <a:gd name="T55" fmla="*/ 2 h 404"/>
                <a:gd name="T56" fmla="*/ 2 w 345"/>
                <a:gd name="T57" fmla="*/ 2 h 404"/>
                <a:gd name="T58" fmla="*/ 1 w 345"/>
                <a:gd name="T59" fmla="*/ 2 h 404"/>
                <a:gd name="T60" fmla="*/ 2 w 345"/>
                <a:gd name="T61" fmla="*/ 2 h 404"/>
                <a:gd name="T62" fmla="*/ 2 w 345"/>
                <a:gd name="T63" fmla="*/ 3 h 404"/>
                <a:gd name="T64" fmla="*/ 2 w 345"/>
                <a:gd name="T65" fmla="*/ 3 h 404"/>
                <a:gd name="T66" fmla="*/ 1 w 345"/>
                <a:gd name="T67" fmla="*/ 3 h 404"/>
                <a:gd name="T68" fmla="*/ 1 w 345"/>
                <a:gd name="T69" fmla="*/ 3 h 404"/>
                <a:gd name="T70" fmla="*/ 1 w 345"/>
                <a:gd name="T71" fmla="*/ 3 h 404"/>
                <a:gd name="T72" fmla="*/ 1 w 345"/>
                <a:gd name="T73" fmla="*/ 2 h 404"/>
                <a:gd name="T74" fmla="*/ 1 w 345"/>
                <a:gd name="T75" fmla="*/ 2 h 404"/>
                <a:gd name="T76" fmla="*/ 1 w 345"/>
                <a:gd name="T77" fmla="*/ 2 h 404"/>
                <a:gd name="T78" fmla="*/ 1 w 345"/>
                <a:gd name="T79" fmla="*/ 2 h 404"/>
                <a:gd name="T80" fmla="*/ 1 w 345"/>
                <a:gd name="T81" fmla="*/ 3 h 404"/>
                <a:gd name="T82" fmla="*/ 1 w 345"/>
                <a:gd name="T83" fmla="*/ 3 h 404"/>
                <a:gd name="T84" fmla="*/ 0 w 345"/>
                <a:gd name="T85" fmla="*/ 3 h 404"/>
                <a:gd name="T86" fmla="*/ 0 w 345"/>
                <a:gd name="T87" fmla="*/ 3 h 404"/>
                <a:gd name="T88" fmla="*/ 0 w 345"/>
                <a:gd name="T89" fmla="*/ 3 h 404"/>
                <a:gd name="T90" fmla="*/ 0 w 345"/>
                <a:gd name="T91" fmla="*/ 2 h 404"/>
                <a:gd name="T92" fmla="*/ 0 w 345"/>
                <a:gd name="T93" fmla="*/ 2 h 404"/>
                <a:gd name="T94" fmla="*/ 0 w 345"/>
                <a:gd name="T95" fmla="*/ 2 h 404"/>
                <a:gd name="T96" fmla="*/ 0 w 345"/>
                <a:gd name="T97" fmla="*/ 1 h 404"/>
                <a:gd name="T98" fmla="*/ 0 w 345"/>
                <a:gd name="T99" fmla="*/ 1 h 404"/>
                <a:gd name="T100" fmla="*/ 0 w 345"/>
                <a:gd name="T101" fmla="*/ 1 h 404"/>
                <a:gd name="T102" fmla="*/ 0 w 345"/>
                <a:gd name="T103" fmla="*/ 1 h 404"/>
                <a:gd name="T104" fmla="*/ 1 w 345"/>
                <a:gd name="T105" fmla="*/ 0 h 404"/>
                <a:gd name="T106" fmla="*/ 1 w 345"/>
                <a:gd name="T107" fmla="*/ 0 h 404"/>
                <a:gd name="T108" fmla="*/ 1 w 345"/>
                <a:gd name="T109" fmla="*/ 0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5"/>
                <a:gd name="T166" fmla="*/ 0 h 404"/>
                <a:gd name="T167" fmla="*/ 345 w 345"/>
                <a:gd name="T168" fmla="*/ 404 h 4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0" name="Freeform 336">
              <a:extLst>
                <a:ext uri="{FF2B5EF4-FFF2-40B4-BE49-F238E27FC236}">
                  <a16:creationId xmlns:a16="http://schemas.microsoft.com/office/drawing/2014/main" id="{CB5E7C29-7919-4AE5-BE2E-15D5A1C0369E}"/>
                </a:ext>
              </a:extLst>
            </p:cNvPr>
            <p:cNvSpPr>
              <a:spLocks noChangeAspect="1"/>
            </p:cNvSpPr>
            <p:nvPr/>
          </p:nvSpPr>
          <p:spPr bwMode="gray">
            <a:xfrm>
              <a:off x="4282" y="1938"/>
              <a:ext cx="16" cy="34"/>
            </a:xfrm>
            <a:custGeom>
              <a:avLst/>
              <a:gdLst>
                <a:gd name="T0" fmla="*/ 0 w 80"/>
                <a:gd name="T1" fmla="*/ 0 h 170"/>
                <a:gd name="T2" fmla="*/ 0 w 80"/>
                <a:gd name="T3" fmla="*/ 0 h 170"/>
                <a:gd name="T4" fmla="*/ 0 w 80"/>
                <a:gd name="T5" fmla="*/ 0 h 170"/>
                <a:gd name="T6" fmla="*/ 0 w 80"/>
                <a:gd name="T7" fmla="*/ 0 h 170"/>
                <a:gd name="T8" fmla="*/ 0 w 80"/>
                <a:gd name="T9" fmla="*/ 0 h 170"/>
                <a:gd name="T10" fmla="*/ 0 w 80"/>
                <a:gd name="T11" fmla="*/ 0 h 170"/>
                <a:gd name="T12" fmla="*/ 0 w 80"/>
                <a:gd name="T13" fmla="*/ 0 h 170"/>
                <a:gd name="T14" fmla="*/ 0 w 80"/>
                <a:gd name="T15" fmla="*/ 0 h 170"/>
                <a:gd name="T16" fmla="*/ 0 w 80"/>
                <a:gd name="T17" fmla="*/ 0 h 170"/>
                <a:gd name="T18" fmla="*/ 0 w 80"/>
                <a:gd name="T19" fmla="*/ 0 h 170"/>
                <a:gd name="T20" fmla="*/ 0 w 80"/>
                <a:gd name="T21" fmla="*/ 0 h 170"/>
                <a:gd name="T22" fmla="*/ 0 w 80"/>
                <a:gd name="T23" fmla="*/ 1 h 170"/>
                <a:gd name="T24" fmla="*/ 0 w 80"/>
                <a:gd name="T25" fmla="*/ 1 h 170"/>
                <a:gd name="T26" fmla="*/ 0 w 80"/>
                <a:gd name="T27" fmla="*/ 1 h 170"/>
                <a:gd name="T28" fmla="*/ 0 w 80"/>
                <a:gd name="T29" fmla="*/ 1 h 170"/>
                <a:gd name="T30" fmla="*/ 0 w 80"/>
                <a:gd name="T31" fmla="*/ 1 h 170"/>
                <a:gd name="T32" fmla="*/ 0 w 80"/>
                <a:gd name="T33" fmla="*/ 1 h 170"/>
                <a:gd name="T34" fmla="*/ 0 w 80"/>
                <a:gd name="T35" fmla="*/ 0 h 170"/>
                <a:gd name="T36" fmla="*/ 0 w 80"/>
                <a:gd name="T37" fmla="*/ 0 h 170"/>
                <a:gd name="T38" fmla="*/ 1 w 80"/>
                <a:gd name="T39" fmla="*/ 0 h 170"/>
                <a:gd name="T40" fmla="*/ 1 w 80"/>
                <a:gd name="T41" fmla="*/ 0 h 170"/>
                <a:gd name="T42" fmla="*/ 1 w 80"/>
                <a:gd name="T43" fmla="*/ 0 h 170"/>
                <a:gd name="T44" fmla="*/ 1 w 80"/>
                <a:gd name="T45" fmla="*/ 1 h 170"/>
                <a:gd name="T46" fmla="*/ 0 w 80"/>
                <a:gd name="T47" fmla="*/ 1 h 170"/>
                <a:gd name="T48" fmla="*/ 0 w 80"/>
                <a:gd name="T49" fmla="*/ 1 h 170"/>
                <a:gd name="T50" fmla="*/ 1 w 80"/>
                <a:gd name="T51" fmla="*/ 1 h 170"/>
                <a:gd name="T52" fmla="*/ 1 w 80"/>
                <a:gd name="T53" fmla="*/ 1 h 170"/>
                <a:gd name="T54" fmla="*/ 1 w 80"/>
                <a:gd name="T55" fmla="*/ 1 h 170"/>
                <a:gd name="T56" fmla="*/ 1 w 80"/>
                <a:gd name="T57" fmla="*/ 1 h 170"/>
                <a:gd name="T58" fmla="*/ 1 w 80"/>
                <a:gd name="T59" fmla="*/ 1 h 170"/>
                <a:gd name="T60" fmla="*/ 0 w 80"/>
                <a:gd name="T61" fmla="*/ 1 h 170"/>
                <a:gd name="T62" fmla="*/ 0 w 80"/>
                <a:gd name="T63" fmla="*/ 1 h 170"/>
                <a:gd name="T64" fmla="*/ 0 w 80"/>
                <a:gd name="T65" fmla="*/ 1 h 170"/>
                <a:gd name="T66" fmla="*/ 0 w 80"/>
                <a:gd name="T67" fmla="*/ 1 h 170"/>
                <a:gd name="T68" fmla="*/ 0 w 80"/>
                <a:gd name="T69" fmla="*/ 1 h 170"/>
                <a:gd name="T70" fmla="*/ 0 w 80"/>
                <a:gd name="T71" fmla="*/ 1 h 170"/>
                <a:gd name="T72" fmla="*/ 0 w 80"/>
                <a:gd name="T73" fmla="*/ 1 h 170"/>
                <a:gd name="T74" fmla="*/ 0 w 80"/>
                <a:gd name="T75" fmla="*/ 1 h 170"/>
                <a:gd name="T76" fmla="*/ 0 w 80"/>
                <a:gd name="T77" fmla="*/ 1 h 170"/>
                <a:gd name="T78" fmla="*/ 0 w 80"/>
                <a:gd name="T79" fmla="*/ 1 h 170"/>
                <a:gd name="T80" fmla="*/ 0 w 80"/>
                <a:gd name="T81" fmla="*/ 1 h 170"/>
                <a:gd name="T82" fmla="*/ 0 w 80"/>
                <a:gd name="T83" fmla="*/ 1 h 170"/>
                <a:gd name="T84" fmla="*/ 0 w 80"/>
                <a:gd name="T85" fmla="*/ 1 h 170"/>
                <a:gd name="T86" fmla="*/ 0 w 80"/>
                <a:gd name="T87" fmla="*/ 1 h 170"/>
                <a:gd name="T88" fmla="*/ 0 w 80"/>
                <a:gd name="T89" fmla="*/ 1 h 170"/>
                <a:gd name="T90" fmla="*/ 0 w 80"/>
                <a:gd name="T91" fmla="*/ 1 h 170"/>
                <a:gd name="T92" fmla="*/ 0 w 80"/>
                <a:gd name="T93" fmla="*/ 1 h 170"/>
                <a:gd name="T94" fmla="*/ 0 w 80"/>
                <a:gd name="T95" fmla="*/ 0 h 170"/>
                <a:gd name="T96" fmla="*/ 0 w 80"/>
                <a:gd name="T97" fmla="*/ 0 h 170"/>
                <a:gd name="T98" fmla="*/ 0 w 80"/>
                <a:gd name="T99" fmla="*/ 0 h 170"/>
                <a:gd name="T100" fmla="*/ 0 w 80"/>
                <a:gd name="T101" fmla="*/ 0 h 170"/>
                <a:gd name="T102" fmla="*/ 0 w 80"/>
                <a:gd name="T103" fmla="*/ 0 h 170"/>
                <a:gd name="T104" fmla="*/ 0 w 80"/>
                <a:gd name="T105" fmla="*/ 0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170"/>
                <a:gd name="T161" fmla="*/ 80 w 80"/>
                <a:gd name="T162" fmla="*/ 170 h 1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1" name="Freeform 337">
              <a:extLst>
                <a:ext uri="{FF2B5EF4-FFF2-40B4-BE49-F238E27FC236}">
                  <a16:creationId xmlns:a16="http://schemas.microsoft.com/office/drawing/2014/main" id="{5D8CF9F4-3F70-4C46-98DE-1B9DF7CD7A40}"/>
                </a:ext>
              </a:extLst>
            </p:cNvPr>
            <p:cNvSpPr>
              <a:spLocks noChangeAspect="1"/>
            </p:cNvSpPr>
            <p:nvPr/>
          </p:nvSpPr>
          <p:spPr bwMode="gray">
            <a:xfrm>
              <a:off x="4321" y="1967"/>
              <a:ext cx="114" cy="96"/>
            </a:xfrm>
            <a:custGeom>
              <a:avLst/>
              <a:gdLst>
                <a:gd name="T0" fmla="*/ 4 w 568"/>
                <a:gd name="T1" fmla="*/ 4 h 480"/>
                <a:gd name="T2" fmla="*/ 4 w 568"/>
                <a:gd name="T3" fmla="*/ 3 h 480"/>
                <a:gd name="T4" fmla="*/ 4 w 568"/>
                <a:gd name="T5" fmla="*/ 3 h 480"/>
                <a:gd name="T6" fmla="*/ 4 w 568"/>
                <a:gd name="T7" fmla="*/ 3 h 480"/>
                <a:gd name="T8" fmla="*/ 3 w 568"/>
                <a:gd name="T9" fmla="*/ 3 h 480"/>
                <a:gd name="T10" fmla="*/ 3 w 568"/>
                <a:gd name="T11" fmla="*/ 3 h 480"/>
                <a:gd name="T12" fmla="*/ 3 w 568"/>
                <a:gd name="T13" fmla="*/ 3 h 480"/>
                <a:gd name="T14" fmla="*/ 4 w 568"/>
                <a:gd name="T15" fmla="*/ 3 h 480"/>
                <a:gd name="T16" fmla="*/ 3 w 568"/>
                <a:gd name="T17" fmla="*/ 3 h 480"/>
                <a:gd name="T18" fmla="*/ 3 w 568"/>
                <a:gd name="T19" fmla="*/ 3 h 480"/>
                <a:gd name="T20" fmla="*/ 3 w 568"/>
                <a:gd name="T21" fmla="*/ 2 h 480"/>
                <a:gd name="T22" fmla="*/ 3 w 568"/>
                <a:gd name="T23" fmla="*/ 2 h 480"/>
                <a:gd name="T24" fmla="*/ 3 w 568"/>
                <a:gd name="T25" fmla="*/ 2 h 480"/>
                <a:gd name="T26" fmla="*/ 2 w 568"/>
                <a:gd name="T27" fmla="*/ 2 h 480"/>
                <a:gd name="T28" fmla="*/ 2 w 568"/>
                <a:gd name="T29" fmla="*/ 2 h 480"/>
                <a:gd name="T30" fmla="*/ 2 w 568"/>
                <a:gd name="T31" fmla="*/ 2 h 480"/>
                <a:gd name="T32" fmla="*/ 2 w 568"/>
                <a:gd name="T33" fmla="*/ 2 h 480"/>
                <a:gd name="T34" fmla="*/ 1 w 568"/>
                <a:gd name="T35" fmla="*/ 1 h 480"/>
                <a:gd name="T36" fmla="*/ 1 w 568"/>
                <a:gd name="T37" fmla="*/ 1 h 480"/>
                <a:gd name="T38" fmla="*/ 1 w 568"/>
                <a:gd name="T39" fmla="*/ 1 h 480"/>
                <a:gd name="T40" fmla="*/ 1 w 568"/>
                <a:gd name="T41" fmla="*/ 2 h 480"/>
                <a:gd name="T42" fmla="*/ 1 w 568"/>
                <a:gd name="T43" fmla="*/ 2 h 480"/>
                <a:gd name="T44" fmla="*/ 1 w 568"/>
                <a:gd name="T45" fmla="*/ 1 h 480"/>
                <a:gd name="T46" fmla="*/ 0 w 568"/>
                <a:gd name="T47" fmla="*/ 1 h 480"/>
                <a:gd name="T48" fmla="*/ 1 w 568"/>
                <a:gd name="T49" fmla="*/ 1 h 480"/>
                <a:gd name="T50" fmla="*/ 1 w 568"/>
                <a:gd name="T51" fmla="*/ 1 h 480"/>
                <a:gd name="T52" fmla="*/ 1 w 568"/>
                <a:gd name="T53" fmla="*/ 1 h 480"/>
                <a:gd name="T54" fmla="*/ 1 w 568"/>
                <a:gd name="T55" fmla="*/ 1 h 480"/>
                <a:gd name="T56" fmla="*/ 0 w 568"/>
                <a:gd name="T57" fmla="*/ 1 h 480"/>
                <a:gd name="T58" fmla="*/ 0 w 568"/>
                <a:gd name="T59" fmla="*/ 1 h 480"/>
                <a:gd name="T60" fmla="*/ 0 w 568"/>
                <a:gd name="T61" fmla="*/ 0 h 480"/>
                <a:gd name="T62" fmla="*/ 0 w 568"/>
                <a:gd name="T63" fmla="*/ 0 h 480"/>
                <a:gd name="T64" fmla="*/ 1 w 568"/>
                <a:gd name="T65" fmla="*/ 0 h 480"/>
                <a:gd name="T66" fmla="*/ 1 w 568"/>
                <a:gd name="T67" fmla="*/ 0 h 480"/>
                <a:gd name="T68" fmla="*/ 1 w 568"/>
                <a:gd name="T69" fmla="*/ 0 h 480"/>
                <a:gd name="T70" fmla="*/ 1 w 568"/>
                <a:gd name="T71" fmla="*/ 1 h 480"/>
                <a:gd name="T72" fmla="*/ 2 w 568"/>
                <a:gd name="T73" fmla="*/ 1 h 480"/>
                <a:gd name="T74" fmla="*/ 2 w 568"/>
                <a:gd name="T75" fmla="*/ 1 h 480"/>
                <a:gd name="T76" fmla="*/ 2 w 568"/>
                <a:gd name="T77" fmla="*/ 1 h 480"/>
                <a:gd name="T78" fmla="*/ 2 w 568"/>
                <a:gd name="T79" fmla="*/ 1 h 480"/>
                <a:gd name="T80" fmla="*/ 3 w 568"/>
                <a:gd name="T81" fmla="*/ 1 h 480"/>
                <a:gd name="T82" fmla="*/ 3 w 568"/>
                <a:gd name="T83" fmla="*/ 0 h 480"/>
                <a:gd name="T84" fmla="*/ 3 w 568"/>
                <a:gd name="T85" fmla="*/ 1 h 480"/>
                <a:gd name="T86" fmla="*/ 4 w 568"/>
                <a:gd name="T87" fmla="*/ 1 h 480"/>
                <a:gd name="T88" fmla="*/ 4 w 568"/>
                <a:gd name="T89" fmla="*/ 1 h 480"/>
                <a:gd name="T90" fmla="*/ 4 w 568"/>
                <a:gd name="T91" fmla="*/ 1 h 480"/>
                <a:gd name="T92" fmla="*/ 4 w 568"/>
                <a:gd name="T93" fmla="*/ 1 h 480"/>
                <a:gd name="T94" fmla="*/ 4 w 568"/>
                <a:gd name="T95" fmla="*/ 1 h 480"/>
                <a:gd name="T96" fmla="*/ 4 w 568"/>
                <a:gd name="T97" fmla="*/ 3 h 480"/>
                <a:gd name="T98" fmla="*/ 5 w 568"/>
                <a:gd name="T99" fmla="*/ 4 h 4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8"/>
                <a:gd name="T151" fmla="*/ 0 h 480"/>
                <a:gd name="T152" fmla="*/ 568 w 568"/>
                <a:gd name="T153" fmla="*/ 480 h 4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2" name="Freeform 338">
              <a:extLst>
                <a:ext uri="{FF2B5EF4-FFF2-40B4-BE49-F238E27FC236}">
                  <a16:creationId xmlns:a16="http://schemas.microsoft.com/office/drawing/2014/main" id="{F11B4D32-8AEB-49E6-AD2A-34B221B8F877}"/>
                </a:ext>
              </a:extLst>
            </p:cNvPr>
            <p:cNvSpPr>
              <a:spLocks noChangeAspect="1"/>
            </p:cNvSpPr>
            <p:nvPr/>
          </p:nvSpPr>
          <p:spPr bwMode="gray">
            <a:xfrm>
              <a:off x="4540" y="1991"/>
              <a:ext cx="26" cy="24"/>
            </a:xfrm>
            <a:custGeom>
              <a:avLst/>
              <a:gdLst>
                <a:gd name="T0" fmla="*/ 0 w 129"/>
                <a:gd name="T1" fmla="*/ 0 h 119"/>
                <a:gd name="T2" fmla="*/ 0 w 129"/>
                <a:gd name="T3" fmla="*/ 0 h 119"/>
                <a:gd name="T4" fmla="*/ 0 w 129"/>
                <a:gd name="T5" fmla="*/ 0 h 119"/>
                <a:gd name="T6" fmla="*/ 0 w 129"/>
                <a:gd name="T7" fmla="*/ 0 h 119"/>
                <a:gd name="T8" fmla="*/ 0 w 129"/>
                <a:gd name="T9" fmla="*/ 0 h 119"/>
                <a:gd name="T10" fmla="*/ 0 w 129"/>
                <a:gd name="T11" fmla="*/ 0 h 119"/>
                <a:gd name="T12" fmla="*/ 1 w 129"/>
                <a:gd name="T13" fmla="*/ 0 h 119"/>
                <a:gd name="T14" fmla="*/ 1 w 129"/>
                <a:gd name="T15" fmla="*/ 0 h 119"/>
                <a:gd name="T16" fmla="*/ 1 w 129"/>
                <a:gd name="T17" fmla="*/ 0 h 119"/>
                <a:gd name="T18" fmla="*/ 1 w 129"/>
                <a:gd name="T19" fmla="*/ 0 h 119"/>
                <a:gd name="T20" fmla="*/ 1 w 129"/>
                <a:gd name="T21" fmla="*/ 1 h 119"/>
                <a:gd name="T22" fmla="*/ 1 w 129"/>
                <a:gd name="T23" fmla="*/ 1 h 119"/>
                <a:gd name="T24" fmla="*/ 1 w 129"/>
                <a:gd name="T25" fmla="*/ 1 h 119"/>
                <a:gd name="T26" fmla="*/ 1 w 129"/>
                <a:gd name="T27" fmla="*/ 1 h 119"/>
                <a:gd name="T28" fmla="*/ 1 w 129"/>
                <a:gd name="T29" fmla="*/ 1 h 119"/>
                <a:gd name="T30" fmla="*/ 1 w 129"/>
                <a:gd name="T31" fmla="*/ 1 h 119"/>
                <a:gd name="T32" fmla="*/ 1 w 129"/>
                <a:gd name="T33" fmla="*/ 1 h 119"/>
                <a:gd name="T34" fmla="*/ 1 w 129"/>
                <a:gd name="T35" fmla="*/ 1 h 119"/>
                <a:gd name="T36" fmla="*/ 1 w 129"/>
                <a:gd name="T37" fmla="*/ 1 h 119"/>
                <a:gd name="T38" fmla="*/ 1 w 129"/>
                <a:gd name="T39" fmla="*/ 1 h 119"/>
                <a:gd name="T40" fmla="*/ 1 w 129"/>
                <a:gd name="T41" fmla="*/ 1 h 119"/>
                <a:gd name="T42" fmla="*/ 1 w 129"/>
                <a:gd name="T43" fmla="*/ 1 h 119"/>
                <a:gd name="T44" fmla="*/ 1 w 129"/>
                <a:gd name="T45" fmla="*/ 0 h 119"/>
                <a:gd name="T46" fmla="*/ 1 w 129"/>
                <a:gd name="T47" fmla="*/ 0 h 119"/>
                <a:gd name="T48" fmla="*/ 1 w 129"/>
                <a:gd name="T49" fmla="*/ 0 h 119"/>
                <a:gd name="T50" fmla="*/ 0 w 129"/>
                <a:gd name="T51" fmla="*/ 0 h 119"/>
                <a:gd name="T52" fmla="*/ 0 w 129"/>
                <a:gd name="T53" fmla="*/ 0 h 119"/>
                <a:gd name="T54" fmla="*/ 0 w 129"/>
                <a:gd name="T55" fmla="*/ 0 h 119"/>
                <a:gd name="T56" fmla="*/ 0 w 129"/>
                <a:gd name="T57" fmla="*/ 0 h 119"/>
                <a:gd name="T58" fmla="*/ 0 w 129"/>
                <a:gd name="T59" fmla="*/ 0 h 119"/>
                <a:gd name="T60" fmla="*/ 0 w 129"/>
                <a:gd name="T61" fmla="*/ 0 h 119"/>
                <a:gd name="T62" fmla="*/ 0 w 129"/>
                <a:gd name="T63" fmla="*/ 0 h 119"/>
                <a:gd name="T64" fmla="*/ 0 w 129"/>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19"/>
                <a:gd name="T101" fmla="*/ 129 w 12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3" name="Freeform 339">
              <a:extLst>
                <a:ext uri="{FF2B5EF4-FFF2-40B4-BE49-F238E27FC236}">
                  <a16:creationId xmlns:a16="http://schemas.microsoft.com/office/drawing/2014/main" id="{6C9EDB28-04F5-471C-A947-8079F4E4CB42}"/>
                </a:ext>
              </a:extLst>
            </p:cNvPr>
            <p:cNvSpPr>
              <a:spLocks noChangeAspect="1"/>
            </p:cNvSpPr>
            <p:nvPr/>
          </p:nvSpPr>
          <p:spPr bwMode="gray">
            <a:xfrm>
              <a:off x="4005" y="1703"/>
              <a:ext cx="79" cy="166"/>
            </a:xfrm>
            <a:custGeom>
              <a:avLst/>
              <a:gdLst>
                <a:gd name="T0" fmla="*/ 2 w 395"/>
                <a:gd name="T1" fmla="*/ 6 h 832"/>
                <a:gd name="T2" fmla="*/ 2 w 395"/>
                <a:gd name="T3" fmla="*/ 6 h 832"/>
                <a:gd name="T4" fmla="*/ 2 w 395"/>
                <a:gd name="T5" fmla="*/ 6 h 832"/>
                <a:gd name="T6" fmla="*/ 3 w 395"/>
                <a:gd name="T7" fmla="*/ 6 h 832"/>
                <a:gd name="T8" fmla="*/ 3 w 395"/>
                <a:gd name="T9" fmla="*/ 5 h 832"/>
                <a:gd name="T10" fmla="*/ 3 w 395"/>
                <a:gd name="T11" fmla="*/ 5 h 832"/>
                <a:gd name="T12" fmla="*/ 3 w 395"/>
                <a:gd name="T13" fmla="*/ 5 h 832"/>
                <a:gd name="T14" fmla="*/ 3 w 395"/>
                <a:gd name="T15" fmla="*/ 5 h 832"/>
                <a:gd name="T16" fmla="*/ 3 w 395"/>
                <a:gd name="T17" fmla="*/ 5 h 832"/>
                <a:gd name="T18" fmla="*/ 3 w 395"/>
                <a:gd name="T19" fmla="*/ 4 h 832"/>
                <a:gd name="T20" fmla="*/ 3 w 395"/>
                <a:gd name="T21" fmla="*/ 4 h 832"/>
                <a:gd name="T22" fmla="*/ 3 w 395"/>
                <a:gd name="T23" fmla="*/ 3 h 832"/>
                <a:gd name="T24" fmla="*/ 3 w 395"/>
                <a:gd name="T25" fmla="*/ 3 h 832"/>
                <a:gd name="T26" fmla="*/ 2 w 395"/>
                <a:gd name="T27" fmla="*/ 3 h 832"/>
                <a:gd name="T28" fmla="*/ 2 w 395"/>
                <a:gd name="T29" fmla="*/ 3 h 832"/>
                <a:gd name="T30" fmla="*/ 2 w 395"/>
                <a:gd name="T31" fmla="*/ 2 h 832"/>
                <a:gd name="T32" fmla="*/ 2 w 395"/>
                <a:gd name="T33" fmla="*/ 2 h 832"/>
                <a:gd name="T34" fmla="*/ 2 w 395"/>
                <a:gd name="T35" fmla="*/ 1 h 832"/>
                <a:gd name="T36" fmla="*/ 2 w 395"/>
                <a:gd name="T37" fmla="*/ 1 h 832"/>
                <a:gd name="T38" fmla="*/ 2 w 395"/>
                <a:gd name="T39" fmla="*/ 1 h 832"/>
                <a:gd name="T40" fmla="*/ 2 w 395"/>
                <a:gd name="T41" fmla="*/ 1 h 832"/>
                <a:gd name="T42" fmla="*/ 2 w 395"/>
                <a:gd name="T43" fmla="*/ 1 h 832"/>
                <a:gd name="T44" fmla="*/ 2 w 395"/>
                <a:gd name="T45" fmla="*/ 0 h 832"/>
                <a:gd name="T46" fmla="*/ 1 w 395"/>
                <a:gd name="T47" fmla="*/ 0 h 832"/>
                <a:gd name="T48" fmla="*/ 1 w 395"/>
                <a:gd name="T49" fmla="*/ 0 h 832"/>
                <a:gd name="T50" fmla="*/ 1 w 395"/>
                <a:gd name="T51" fmla="*/ 0 h 832"/>
                <a:gd name="T52" fmla="*/ 1 w 395"/>
                <a:gd name="T53" fmla="*/ 0 h 832"/>
                <a:gd name="T54" fmla="*/ 0 w 395"/>
                <a:gd name="T55" fmla="*/ 0 h 832"/>
                <a:gd name="T56" fmla="*/ 0 w 395"/>
                <a:gd name="T57" fmla="*/ 0 h 832"/>
                <a:gd name="T58" fmla="*/ 0 w 395"/>
                <a:gd name="T59" fmla="*/ 0 h 832"/>
                <a:gd name="T60" fmla="*/ 0 w 395"/>
                <a:gd name="T61" fmla="*/ 1 h 832"/>
                <a:gd name="T62" fmla="*/ 1 w 395"/>
                <a:gd name="T63" fmla="*/ 1 h 832"/>
                <a:gd name="T64" fmla="*/ 1 w 395"/>
                <a:gd name="T65" fmla="*/ 1 h 832"/>
                <a:gd name="T66" fmla="*/ 1 w 395"/>
                <a:gd name="T67" fmla="*/ 2 h 832"/>
                <a:gd name="T68" fmla="*/ 1 w 395"/>
                <a:gd name="T69" fmla="*/ 2 h 832"/>
                <a:gd name="T70" fmla="*/ 1 w 395"/>
                <a:gd name="T71" fmla="*/ 2 h 832"/>
                <a:gd name="T72" fmla="*/ 1 w 395"/>
                <a:gd name="T73" fmla="*/ 2 h 832"/>
                <a:gd name="T74" fmla="*/ 2 w 395"/>
                <a:gd name="T75" fmla="*/ 3 h 832"/>
                <a:gd name="T76" fmla="*/ 2 w 395"/>
                <a:gd name="T77" fmla="*/ 3 h 832"/>
                <a:gd name="T78" fmla="*/ 2 w 395"/>
                <a:gd name="T79" fmla="*/ 3 h 832"/>
                <a:gd name="T80" fmla="*/ 2 w 395"/>
                <a:gd name="T81" fmla="*/ 4 h 832"/>
                <a:gd name="T82" fmla="*/ 2 w 395"/>
                <a:gd name="T83" fmla="*/ 4 h 832"/>
                <a:gd name="T84" fmla="*/ 2 w 395"/>
                <a:gd name="T85" fmla="*/ 5 h 832"/>
                <a:gd name="T86" fmla="*/ 2 w 395"/>
                <a:gd name="T87" fmla="*/ 5 h 832"/>
                <a:gd name="T88" fmla="*/ 2 w 395"/>
                <a:gd name="T89" fmla="*/ 5 h 832"/>
                <a:gd name="T90" fmla="*/ 2 w 395"/>
                <a:gd name="T91" fmla="*/ 6 h 832"/>
                <a:gd name="T92" fmla="*/ 1 w 395"/>
                <a:gd name="T93" fmla="*/ 6 h 832"/>
                <a:gd name="T94" fmla="*/ 1 w 395"/>
                <a:gd name="T95" fmla="*/ 6 h 832"/>
                <a:gd name="T96" fmla="*/ 1 w 395"/>
                <a:gd name="T97" fmla="*/ 6 h 832"/>
                <a:gd name="T98" fmla="*/ 1 w 395"/>
                <a:gd name="T99" fmla="*/ 6 h 832"/>
                <a:gd name="T100" fmla="*/ 1 w 395"/>
                <a:gd name="T101" fmla="*/ 7 h 832"/>
                <a:gd name="T102" fmla="*/ 2 w 395"/>
                <a:gd name="T103" fmla="*/ 6 h 832"/>
                <a:gd name="T104" fmla="*/ 2 w 395"/>
                <a:gd name="T105" fmla="*/ 6 h 8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832"/>
                <a:gd name="T161" fmla="*/ 395 w 395"/>
                <a:gd name="T162" fmla="*/ 832 h 8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4" name="Freeform 340">
              <a:extLst>
                <a:ext uri="{FF2B5EF4-FFF2-40B4-BE49-F238E27FC236}">
                  <a16:creationId xmlns:a16="http://schemas.microsoft.com/office/drawing/2014/main" id="{1FBB1F38-2CAC-4821-8ECA-AB0E5E907506}"/>
                </a:ext>
              </a:extLst>
            </p:cNvPr>
            <p:cNvSpPr>
              <a:spLocks noChangeAspect="1"/>
            </p:cNvSpPr>
            <p:nvPr/>
          </p:nvSpPr>
          <p:spPr bwMode="gray">
            <a:xfrm>
              <a:off x="4087" y="1887"/>
              <a:ext cx="106" cy="66"/>
            </a:xfrm>
            <a:custGeom>
              <a:avLst/>
              <a:gdLst>
                <a:gd name="T0" fmla="*/ 2 w 530"/>
                <a:gd name="T1" fmla="*/ 1 h 330"/>
                <a:gd name="T2" fmla="*/ 2 w 530"/>
                <a:gd name="T3" fmla="*/ 1 h 330"/>
                <a:gd name="T4" fmla="*/ 2 w 530"/>
                <a:gd name="T5" fmla="*/ 1 h 330"/>
                <a:gd name="T6" fmla="*/ 2 w 530"/>
                <a:gd name="T7" fmla="*/ 1 h 330"/>
                <a:gd name="T8" fmla="*/ 2 w 530"/>
                <a:gd name="T9" fmla="*/ 1 h 330"/>
                <a:gd name="T10" fmla="*/ 2 w 530"/>
                <a:gd name="T11" fmla="*/ 1 h 330"/>
                <a:gd name="T12" fmla="*/ 3 w 530"/>
                <a:gd name="T13" fmla="*/ 1 h 330"/>
                <a:gd name="T14" fmla="*/ 2 w 530"/>
                <a:gd name="T15" fmla="*/ 1 h 330"/>
                <a:gd name="T16" fmla="*/ 3 w 530"/>
                <a:gd name="T17" fmla="*/ 1 h 330"/>
                <a:gd name="T18" fmla="*/ 3 w 530"/>
                <a:gd name="T19" fmla="*/ 1 h 330"/>
                <a:gd name="T20" fmla="*/ 3 w 530"/>
                <a:gd name="T21" fmla="*/ 1 h 330"/>
                <a:gd name="T22" fmla="*/ 3 w 530"/>
                <a:gd name="T23" fmla="*/ 0 h 330"/>
                <a:gd name="T24" fmla="*/ 3 w 530"/>
                <a:gd name="T25" fmla="*/ 0 h 330"/>
                <a:gd name="T26" fmla="*/ 3 w 530"/>
                <a:gd name="T27" fmla="*/ 0 h 330"/>
                <a:gd name="T28" fmla="*/ 3 w 530"/>
                <a:gd name="T29" fmla="*/ 0 h 330"/>
                <a:gd name="T30" fmla="*/ 3 w 530"/>
                <a:gd name="T31" fmla="*/ 0 h 330"/>
                <a:gd name="T32" fmla="*/ 3 w 530"/>
                <a:gd name="T33" fmla="*/ 0 h 330"/>
                <a:gd name="T34" fmla="*/ 4 w 530"/>
                <a:gd name="T35" fmla="*/ 0 h 330"/>
                <a:gd name="T36" fmla="*/ 4 w 530"/>
                <a:gd name="T37" fmla="*/ 0 h 330"/>
                <a:gd name="T38" fmla="*/ 4 w 530"/>
                <a:gd name="T39" fmla="*/ 0 h 330"/>
                <a:gd name="T40" fmla="*/ 4 w 530"/>
                <a:gd name="T41" fmla="*/ 1 h 330"/>
                <a:gd name="T42" fmla="*/ 4 w 530"/>
                <a:gd name="T43" fmla="*/ 1 h 330"/>
                <a:gd name="T44" fmla="*/ 4 w 530"/>
                <a:gd name="T45" fmla="*/ 1 h 330"/>
                <a:gd name="T46" fmla="*/ 4 w 530"/>
                <a:gd name="T47" fmla="*/ 1 h 330"/>
                <a:gd name="T48" fmla="*/ 4 w 530"/>
                <a:gd name="T49" fmla="*/ 1 h 330"/>
                <a:gd name="T50" fmla="*/ 4 w 530"/>
                <a:gd name="T51" fmla="*/ 1 h 330"/>
                <a:gd name="T52" fmla="*/ 4 w 530"/>
                <a:gd name="T53" fmla="*/ 1 h 330"/>
                <a:gd name="T54" fmla="*/ 4 w 530"/>
                <a:gd name="T55" fmla="*/ 1 h 330"/>
                <a:gd name="T56" fmla="*/ 4 w 530"/>
                <a:gd name="T57" fmla="*/ 1 h 330"/>
                <a:gd name="T58" fmla="*/ 4 w 530"/>
                <a:gd name="T59" fmla="*/ 1 h 330"/>
                <a:gd name="T60" fmla="*/ 4 w 530"/>
                <a:gd name="T61" fmla="*/ 1 h 330"/>
                <a:gd name="T62" fmla="*/ 3 w 530"/>
                <a:gd name="T63" fmla="*/ 1 h 330"/>
                <a:gd name="T64" fmla="*/ 3 w 530"/>
                <a:gd name="T65" fmla="*/ 1 h 330"/>
                <a:gd name="T66" fmla="*/ 3 w 530"/>
                <a:gd name="T67" fmla="*/ 2 h 330"/>
                <a:gd name="T68" fmla="*/ 2 w 530"/>
                <a:gd name="T69" fmla="*/ 2 h 330"/>
                <a:gd name="T70" fmla="*/ 2 w 530"/>
                <a:gd name="T71" fmla="*/ 2 h 330"/>
                <a:gd name="T72" fmla="*/ 2 w 530"/>
                <a:gd name="T73" fmla="*/ 2 h 330"/>
                <a:gd name="T74" fmla="*/ 2 w 530"/>
                <a:gd name="T75" fmla="*/ 2 h 330"/>
                <a:gd name="T76" fmla="*/ 1 w 530"/>
                <a:gd name="T77" fmla="*/ 2 h 330"/>
                <a:gd name="T78" fmla="*/ 1 w 530"/>
                <a:gd name="T79" fmla="*/ 2 h 330"/>
                <a:gd name="T80" fmla="*/ 1 w 530"/>
                <a:gd name="T81" fmla="*/ 3 h 330"/>
                <a:gd name="T82" fmla="*/ 1 w 530"/>
                <a:gd name="T83" fmla="*/ 3 h 330"/>
                <a:gd name="T84" fmla="*/ 0 w 530"/>
                <a:gd name="T85" fmla="*/ 3 h 330"/>
                <a:gd name="T86" fmla="*/ 0 w 530"/>
                <a:gd name="T87" fmla="*/ 2 h 330"/>
                <a:gd name="T88" fmla="*/ 0 w 530"/>
                <a:gd name="T89" fmla="*/ 2 h 330"/>
                <a:gd name="T90" fmla="*/ 0 w 530"/>
                <a:gd name="T91" fmla="*/ 2 h 330"/>
                <a:gd name="T92" fmla="*/ 0 w 530"/>
                <a:gd name="T93" fmla="*/ 2 h 330"/>
                <a:gd name="T94" fmla="*/ 1 w 530"/>
                <a:gd name="T95" fmla="*/ 2 h 330"/>
                <a:gd name="T96" fmla="*/ 1 w 530"/>
                <a:gd name="T97" fmla="*/ 2 h 330"/>
                <a:gd name="T98" fmla="*/ 1 w 530"/>
                <a:gd name="T99" fmla="*/ 2 h 330"/>
                <a:gd name="T100" fmla="*/ 1 w 530"/>
                <a:gd name="T101" fmla="*/ 2 h 330"/>
                <a:gd name="T102" fmla="*/ 1 w 530"/>
                <a:gd name="T103" fmla="*/ 2 h 330"/>
                <a:gd name="T104" fmla="*/ 1 w 530"/>
                <a:gd name="T105" fmla="*/ 2 h 330"/>
                <a:gd name="T106" fmla="*/ 1 w 530"/>
                <a:gd name="T107" fmla="*/ 2 h 330"/>
                <a:gd name="T108" fmla="*/ 2 w 530"/>
                <a:gd name="T109" fmla="*/ 2 h 330"/>
                <a:gd name="T110" fmla="*/ 2 w 530"/>
                <a:gd name="T111" fmla="*/ 1 h 330"/>
                <a:gd name="T112" fmla="*/ 2 w 530"/>
                <a:gd name="T113" fmla="*/ 1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330"/>
                <a:gd name="T173" fmla="*/ 530 w 530"/>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5" name="Freeform 341">
              <a:extLst>
                <a:ext uri="{FF2B5EF4-FFF2-40B4-BE49-F238E27FC236}">
                  <a16:creationId xmlns:a16="http://schemas.microsoft.com/office/drawing/2014/main" id="{FE3140BB-E0C9-4475-8877-B11AD611569F}"/>
                </a:ext>
              </a:extLst>
            </p:cNvPr>
            <p:cNvSpPr>
              <a:spLocks noChangeAspect="1"/>
            </p:cNvSpPr>
            <p:nvPr/>
          </p:nvSpPr>
          <p:spPr bwMode="gray">
            <a:xfrm>
              <a:off x="3984" y="1889"/>
              <a:ext cx="45" cy="59"/>
            </a:xfrm>
            <a:custGeom>
              <a:avLst/>
              <a:gdLst>
                <a:gd name="T0" fmla="*/ 0 w 226"/>
                <a:gd name="T1" fmla="*/ 0 h 291"/>
                <a:gd name="T2" fmla="*/ 0 w 226"/>
                <a:gd name="T3" fmla="*/ 0 h 291"/>
                <a:gd name="T4" fmla="*/ 0 w 226"/>
                <a:gd name="T5" fmla="*/ 0 h 291"/>
                <a:gd name="T6" fmla="*/ 0 w 226"/>
                <a:gd name="T7" fmla="*/ 0 h 291"/>
                <a:gd name="T8" fmla="*/ 0 w 226"/>
                <a:gd name="T9" fmla="*/ 0 h 291"/>
                <a:gd name="T10" fmla="*/ 0 w 226"/>
                <a:gd name="T11" fmla="*/ 1 h 291"/>
                <a:gd name="T12" fmla="*/ 0 w 226"/>
                <a:gd name="T13" fmla="*/ 1 h 291"/>
                <a:gd name="T14" fmla="*/ 0 w 226"/>
                <a:gd name="T15" fmla="*/ 1 h 291"/>
                <a:gd name="T16" fmla="*/ 0 w 226"/>
                <a:gd name="T17" fmla="*/ 1 h 291"/>
                <a:gd name="T18" fmla="*/ 0 w 226"/>
                <a:gd name="T19" fmla="*/ 1 h 291"/>
                <a:gd name="T20" fmla="*/ 0 w 226"/>
                <a:gd name="T21" fmla="*/ 1 h 291"/>
                <a:gd name="T22" fmla="*/ 0 w 226"/>
                <a:gd name="T23" fmla="*/ 1 h 291"/>
                <a:gd name="T24" fmla="*/ 0 w 226"/>
                <a:gd name="T25" fmla="*/ 1 h 291"/>
                <a:gd name="T26" fmla="*/ 0 w 226"/>
                <a:gd name="T27" fmla="*/ 2 h 291"/>
                <a:gd name="T28" fmla="*/ 1 w 226"/>
                <a:gd name="T29" fmla="*/ 2 h 291"/>
                <a:gd name="T30" fmla="*/ 1 w 226"/>
                <a:gd name="T31" fmla="*/ 2 h 291"/>
                <a:gd name="T32" fmla="*/ 1 w 226"/>
                <a:gd name="T33" fmla="*/ 2 h 291"/>
                <a:gd name="T34" fmla="*/ 1 w 226"/>
                <a:gd name="T35" fmla="*/ 2 h 291"/>
                <a:gd name="T36" fmla="*/ 1 w 226"/>
                <a:gd name="T37" fmla="*/ 2 h 291"/>
                <a:gd name="T38" fmla="*/ 1 w 226"/>
                <a:gd name="T39" fmla="*/ 2 h 291"/>
                <a:gd name="T40" fmla="*/ 1 w 226"/>
                <a:gd name="T41" fmla="*/ 2 h 291"/>
                <a:gd name="T42" fmla="*/ 1 w 226"/>
                <a:gd name="T43" fmla="*/ 2 h 291"/>
                <a:gd name="T44" fmla="*/ 1 w 226"/>
                <a:gd name="T45" fmla="*/ 2 h 291"/>
                <a:gd name="T46" fmla="*/ 1 w 226"/>
                <a:gd name="T47" fmla="*/ 2 h 291"/>
                <a:gd name="T48" fmla="*/ 1 w 226"/>
                <a:gd name="T49" fmla="*/ 2 h 291"/>
                <a:gd name="T50" fmla="*/ 1 w 226"/>
                <a:gd name="T51" fmla="*/ 2 h 291"/>
                <a:gd name="T52" fmla="*/ 2 w 226"/>
                <a:gd name="T53" fmla="*/ 2 h 291"/>
                <a:gd name="T54" fmla="*/ 2 w 226"/>
                <a:gd name="T55" fmla="*/ 2 h 291"/>
                <a:gd name="T56" fmla="*/ 2 w 226"/>
                <a:gd name="T57" fmla="*/ 2 h 291"/>
                <a:gd name="T58" fmla="*/ 2 w 226"/>
                <a:gd name="T59" fmla="*/ 2 h 291"/>
                <a:gd name="T60" fmla="*/ 2 w 226"/>
                <a:gd name="T61" fmla="*/ 2 h 291"/>
                <a:gd name="T62" fmla="*/ 2 w 226"/>
                <a:gd name="T63" fmla="*/ 2 h 291"/>
                <a:gd name="T64" fmla="*/ 2 w 226"/>
                <a:gd name="T65" fmla="*/ 2 h 291"/>
                <a:gd name="T66" fmla="*/ 2 w 226"/>
                <a:gd name="T67" fmla="*/ 2 h 291"/>
                <a:gd name="T68" fmla="*/ 2 w 226"/>
                <a:gd name="T69" fmla="*/ 2 h 291"/>
                <a:gd name="T70" fmla="*/ 1 w 226"/>
                <a:gd name="T71" fmla="*/ 2 h 291"/>
                <a:gd name="T72" fmla="*/ 1 w 226"/>
                <a:gd name="T73" fmla="*/ 2 h 291"/>
                <a:gd name="T74" fmla="*/ 1 w 226"/>
                <a:gd name="T75" fmla="*/ 1 h 291"/>
                <a:gd name="T76" fmla="*/ 1 w 226"/>
                <a:gd name="T77" fmla="*/ 1 h 291"/>
                <a:gd name="T78" fmla="*/ 1 w 226"/>
                <a:gd name="T79" fmla="*/ 1 h 291"/>
                <a:gd name="T80" fmla="*/ 1 w 226"/>
                <a:gd name="T81" fmla="*/ 1 h 291"/>
                <a:gd name="T82" fmla="*/ 1 w 226"/>
                <a:gd name="T83" fmla="*/ 1 h 291"/>
                <a:gd name="T84" fmla="*/ 1 w 226"/>
                <a:gd name="T85" fmla="*/ 0 h 291"/>
                <a:gd name="T86" fmla="*/ 1 w 226"/>
                <a:gd name="T87" fmla="*/ 0 h 291"/>
                <a:gd name="T88" fmla="*/ 1 w 226"/>
                <a:gd name="T89" fmla="*/ 0 h 291"/>
                <a:gd name="T90" fmla="*/ 1 w 226"/>
                <a:gd name="T91" fmla="*/ 0 h 291"/>
                <a:gd name="T92" fmla="*/ 1 w 226"/>
                <a:gd name="T93" fmla="*/ 0 h 291"/>
                <a:gd name="T94" fmla="*/ 1 w 226"/>
                <a:gd name="T95" fmla="*/ 0 h 291"/>
                <a:gd name="T96" fmla="*/ 1 w 226"/>
                <a:gd name="T97" fmla="*/ 0 h 291"/>
                <a:gd name="T98" fmla="*/ 0 w 226"/>
                <a:gd name="T99" fmla="*/ 0 h 291"/>
                <a:gd name="T100" fmla="*/ 0 w 226"/>
                <a:gd name="T101" fmla="*/ 0 h 291"/>
                <a:gd name="T102" fmla="*/ 0 w 226"/>
                <a:gd name="T103" fmla="*/ 0 h 291"/>
                <a:gd name="T104" fmla="*/ 0 w 226"/>
                <a:gd name="T105" fmla="*/ 0 h 291"/>
                <a:gd name="T106" fmla="*/ 0 w 226"/>
                <a:gd name="T107" fmla="*/ 0 h 291"/>
                <a:gd name="T108" fmla="*/ 0 w 226"/>
                <a:gd name="T109" fmla="*/ 0 h 291"/>
                <a:gd name="T110" fmla="*/ 0 w 226"/>
                <a:gd name="T111" fmla="*/ 0 h 291"/>
                <a:gd name="T112" fmla="*/ 0 w 226"/>
                <a:gd name="T113" fmla="*/ 0 h 291"/>
                <a:gd name="T114" fmla="*/ 0 w 226"/>
                <a:gd name="T115" fmla="*/ 0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291"/>
                <a:gd name="T176" fmla="*/ 226 w 226"/>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6" name="Freeform 342">
              <a:extLst>
                <a:ext uri="{FF2B5EF4-FFF2-40B4-BE49-F238E27FC236}">
                  <a16:creationId xmlns:a16="http://schemas.microsoft.com/office/drawing/2014/main" id="{3BC0A6B0-E07F-4AB2-AEE8-9097B436FF7C}"/>
                </a:ext>
              </a:extLst>
            </p:cNvPr>
            <p:cNvSpPr>
              <a:spLocks noChangeAspect="1"/>
            </p:cNvSpPr>
            <p:nvPr/>
          </p:nvSpPr>
          <p:spPr bwMode="gray">
            <a:xfrm>
              <a:off x="3956" y="1732"/>
              <a:ext cx="86" cy="169"/>
            </a:xfrm>
            <a:custGeom>
              <a:avLst/>
              <a:gdLst>
                <a:gd name="T0" fmla="*/ 1 w 431"/>
                <a:gd name="T1" fmla="*/ 0 h 844"/>
                <a:gd name="T2" fmla="*/ 1 w 431"/>
                <a:gd name="T3" fmla="*/ 0 h 844"/>
                <a:gd name="T4" fmla="*/ 0 w 431"/>
                <a:gd name="T5" fmla="*/ 1 h 844"/>
                <a:gd name="T6" fmla="*/ 0 w 431"/>
                <a:gd name="T7" fmla="*/ 1 h 844"/>
                <a:gd name="T8" fmla="*/ 0 w 431"/>
                <a:gd name="T9" fmla="*/ 2 h 844"/>
                <a:gd name="T10" fmla="*/ 0 w 431"/>
                <a:gd name="T11" fmla="*/ 2 h 844"/>
                <a:gd name="T12" fmla="*/ 0 w 431"/>
                <a:gd name="T13" fmla="*/ 2 h 844"/>
                <a:gd name="T14" fmla="*/ 0 w 431"/>
                <a:gd name="T15" fmla="*/ 3 h 844"/>
                <a:gd name="T16" fmla="*/ 0 w 431"/>
                <a:gd name="T17" fmla="*/ 3 h 844"/>
                <a:gd name="T18" fmla="*/ 1 w 431"/>
                <a:gd name="T19" fmla="*/ 3 h 844"/>
                <a:gd name="T20" fmla="*/ 1 w 431"/>
                <a:gd name="T21" fmla="*/ 4 h 844"/>
                <a:gd name="T22" fmla="*/ 1 w 431"/>
                <a:gd name="T23" fmla="*/ 4 h 844"/>
                <a:gd name="T24" fmla="*/ 0 w 431"/>
                <a:gd name="T25" fmla="*/ 5 h 844"/>
                <a:gd name="T26" fmla="*/ 0 w 431"/>
                <a:gd name="T27" fmla="*/ 5 h 844"/>
                <a:gd name="T28" fmla="*/ 1 w 431"/>
                <a:gd name="T29" fmla="*/ 6 h 844"/>
                <a:gd name="T30" fmla="*/ 1 w 431"/>
                <a:gd name="T31" fmla="*/ 6 h 844"/>
                <a:gd name="T32" fmla="*/ 1 w 431"/>
                <a:gd name="T33" fmla="*/ 6 h 844"/>
                <a:gd name="T34" fmla="*/ 2 w 431"/>
                <a:gd name="T35" fmla="*/ 7 h 844"/>
                <a:gd name="T36" fmla="*/ 2 w 431"/>
                <a:gd name="T37" fmla="*/ 7 h 844"/>
                <a:gd name="T38" fmla="*/ 2 w 431"/>
                <a:gd name="T39" fmla="*/ 6 h 844"/>
                <a:gd name="T40" fmla="*/ 1 w 431"/>
                <a:gd name="T41" fmla="*/ 6 h 844"/>
                <a:gd name="T42" fmla="*/ 1 w 431"/>
                <a:gd name="T43" fmla="*/ 5 h 844"/>
                <a:gd name="T44" fmla="*/ 1 w 431"/>
                <a:gd name="T45" fmla="*/ 5 h 844"/>
                <a:gd name="T46" fmla="*/ 1 w 431"/>
                <a:gd name="T47" fmla="*/ 5 h 844"/>
                <a:gd name="T48" fmla="*/ 1 w 431"/>
                <a:gd name="T49" fmla="*/ 5 h 844"/>
                <a:gd name="T50" fmla="*/ 1 w 431"/>
                <a:gd name="T51" fmla="*/ 4 h 844"/>
                <a:gd name="T52" fmla="*/ 1 w 431"/>
                <a:gd name="T53" fmla="*/ 4 h 844"/>
                <a:gd name="T54" fmla="*/ 1 w 431"/>
                <a:gd name="T55" fmla="*/ 3 h 844"/>
                <a:gd name="T56" fmla="*/ 1 w 431"/>
                <a:gd name="T57" fmla="*/ 4 h 844"/>
                <a:gd name="T58" fmla="*/ 2 w 431"/>
                <a:gd name="T59" fmla="*/ 4 h 844"/>
                <a:gd name="T60" fmla="*/ 2 w 431"/>
                <a:gd name="T61" fmla="*/ 4 h 844"/>
                <a:gd name="T62" fmla="*/ 2 w 431"/>
                <a:gd name="T63" fmla="*/ 4 h 844"/>
                <a:gd name="T64" fmla="*/ 2 w 431"/>
                <a:gd name="T65" fmla="*/ 4 h 844"/>
                <a:gd name="T66" fmla="*/ 2 w 431"/>
                <a:gd name="T67" fmla="*/ 4 h 844"/>
                <a:gd name="T68" fmla="*/ 2 w 431"/>
                <a:gd name="T69" fmla="*/ 3 h 844"/>
                <a:gd name="T70" fmla="*/ 2 w 431"/>
                <a:gd name="T71" fmla="*/ 3 h 844"/>
                <a:gd name="T72" fmla="*/ 3 w 431"/>
                <a:gd name="T73" fmla="*/ 3 h 844"/>
                <a:gd name="T74" fmla="*/ 3 w 431"/>
                <a:gd name="T75" fmla="*/ 3 h 844"/>
                <a:gd name="T76" fmla="*/ 3 w 431"/>
                <a:gd name="T77" fmla="*/ 2 h 844"/>
                <a:gd name="T78" fmla="*/ 3 w 431"/>
                <a:gd name="T79" fmla="*/ 2 h 844"/>
                <a:gd name="T80" fmla="*/ 3 w 431"/>
                <a:gd name="T81" fmla="*/ 2 h 844"/>
                <a:gd name="T82" fmla="*/ 3 w 431"/>
                <a:gd name="T83" fmla="*/ 2 h 844"/>
                <a:gd name="T84" fmla="*/ 3 w 431"/>
                <a:gd name="T85" fmla="*/ 1 h 844"/>
                <a:gd name="T86" fmla="*/ 3 w 431"/>
                <a:gd name="T87" fmla="*/ 1 h 844"/>
                <a:gd name="T88" fmla="*/ 2 w 431"/>
                <a:gd name="T89" fmla="*/ 1 h 844"/>
                <a:gd name="T90" fmla="*/ 2 w 431"/>
                <a:gd name="T91" fmla="*/ 1 h 844"/>
                <a:gd name="T92" fmla="*/ 2 w 431"/>
                <a:gd name="T93" fmla="*/ 1 h 844"/>
                <a:gd name="T94" fmla="*/ 1 w 431"/>
                <a:gd name="T95" fmla="*/ 1 h 844"/>
                <a:gd name="T96" fmla="*/ 2 w 431"/>
                <a:gd name="T97" fmla="*/ 1 h 844"/>
                <a:gd name="T98" fmla="*/ 2 w 431"/>
                <a:gd name="T99" fmla="*/ 1 h 844"/>
                <a:gd name="T100" fmla="*/ 1 w 431"/>
                <a:gd name="T101" fmla="*/ 0 h 844"/>
                <a:gd name="T102" fmla="*/ 1 w 431"/>
                <a:gd name="T103" fmla="*/ 0 h 844"/>
                <a:gd name="T104" fmla="*/ 1 w 431"/>
                <a:gd name="T105" fmla="*/ 0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
                <a:gd name="T160" fmla="*/ 0 h 844"/>
                <a:gd name="T161" fmla="*/ 431 w 431"/>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7" name="Freeform 343">
              <a:extLst>
                <a:ext uri="{FF2B5EF4-FFF2-40B4-BE49-F238E27FC236}">
                  <a16:creationId xmlns:a16="http://schemas.microsoft.com/office/drawing/2014/main" id="{07D79238-F167-43AA-9502-E3787D8CB2DF}"/>
                </a:ext>
              </a:extLst>
            </p:cNvPr>
            <p:cNvSpPr>
              <a:spLocks noChangeAspect="1"/>
            </p:cNvSpPr>
            <p:nvPr/>
          </p:nvSpPr>
          <p:spPr bwMode="gray">
            <a:xfrm>
              <a:off x="3897" y="1641"/>
              <a:ext cx="97" cy="210"/>
            </a:xfrm>
            <a:custGeom>
              <a:avLst/>
              <a:gdLst>
                <a:gd name="T0" fmla="*/ 1 w 489"/>
                <a:gd name="T1" fmla="*/ 5 h 1050"/>
                <a:gd name="T2" fmla="*/ 1 w 489"/>
                <a:gd name="T3" fmla="*/ 5 h 1050"/>
                <a:gd name="T4" fmla="*/ 1 w 489"/>
                <a:gd name="T5" fmla="*/ 4 h 1050"/>
                <a:gd name="T6" fmla="*/ 1 w 489"/>
                <a:gd name="T7" fmla="*/ 4 h 1050"/>
                <a:gd name="T8" fmla="*/ 1 w 489"/>
                <a:gd name="T9" fmla="*/ 4 h 1050"/>
                <a:gd name="T10" fmla="*/ 0 w 489"/>
                <a:gd name="T11" fmla="*/ 4 h 1050"/>
                <a:gd name="T12" fmla="*/ 0 w 489"/>
                <a:gd name="T13" fmla="*/ 4 h 1050"/>
                <a:gd name="T14" fmla="*/ 0 w 489"/>
                <a:gd name="T15" fmla="*/ 3 h 1050"/>
                <a:gd name="T16" fmla="*/ 0 w 489"/>
                <a:gd name="T17" fmla="*/ 3 h 1050"/>
                <a:gd name="T18" fmla="*/ 0 w 489"/>
                <a:gd name="T19" fmla="*/ 3 h 1050"/>
                <a:gd name="T20" fmla="*/ 0 w 489"/>
                <a:gd name="T21" fmla="*/ 3 h 1050"/>
                <a:gd name="T22" fmla="*/ 0 w 489"/>
                <a:gd name="T23" fmla="*/ 2 h 1050"/>
                <a:gd name="T24" fmla="*/ 1 w 489"/>
                <a:gd name="T25" fmla="*/ 2 h 1050"/>
                <a:gd name="T26" fmla="*/ 1 w 489"/>
                <a:gd name="T27" fmla="*/ 2 h 1050"/>
                <a:gd name="T28" fmla="*/ 1 w 489"/>
                <a:gd name="T29" fmla="*/ 1 h 1050"/>
                <a:gd name="T30" fmla="*/ 2 w 489"/>
                <a:gd name="T31" fmla="*/ 1 h 1050"/>
                <a:gd name="T32" fmla="*/ 2 w 489"/>
                <a:gd name="T33" fmla="*/ 1 h 1050"/>
                <a:gd name="T34" fmla="*/ 2 w 489"/>
                <a:gd name="T35" fmla="*/ 0 h 1050"/>
                <a:gd name="T36" fmla="*/ 2 w 489"/>
                <a:gd name="T37" fmla="*/ 0 h 1050"/>
                <a:gd name="T38" fmla="*/ 3 w 489"/>
                <a:gd name="T39" fmla="*/ 0 h 1050"/>
                <a:gd name="T40" fmla="*/ 3 w 489"/>
                <a:gd name="T41" fmla="*/ 1 h 1050"/>
                <a:gd name="T42" fmla="*/ 3 w 489"/>
                <a:gd name="T43" fmla="*/ 1 h 1050"/>
                <a:gd name="T44" fmla="*/ 2 w 489"/>
                <a:gd name="T45" fmla="*/ 2 h 1050"/>
                <a:gd name="T46" fmla="*/ 2 w 489"/>
                <a:gd name="T47" fmla="*/ 2 h 1050"/>
                <a:gd name="T48" fmla="*/ 3 w 489"/>
                <a:gd name="T49" fmla="*/ 2 h 1050"/>
                <a:gd name="T50" fmla="*/ 3 w 489"/>
                <a:gd name="T51" fmla="*/ 2 h 1050"/>
                <a:gd name="T52" fmla="*/ 3 w 489"/>
                <a:gd name="T53" fmla="*/ 3 h 1050"/>
                <a:gd name="T54" fmla="*/ 3 w 489"/>
                <a:gd name="T55" fmla="*/ 3 h 1050"/>
                <a:gd name="T56" fmla="*/ 4 w 489"/>
                <a:gd name="T57" fmla="*/ 3 h 1050"/>
                <a:gd name="T58" fmla="*/ 4 w 489"/>
                <a:gd name="T59" fmla="*/ 3 h 1050"/>
                <a:gd name="T60" fmla="*/ 3 w 489"/>
                <a:gd name="T61" fmla="*/ 4 h 1050"/>
                <a:gd name="T62" fmla="*/ 3 w 489"/>
                <a:gd name="T63" fmla="*/ 4 h 1050"/>
                <a:gd name="T64" fmla="*/ 3 w 489"/>
                <a:gd name="T65" fmla="*/ 4 h 1050"/>
                <a:gd name="T66" fmla="*/ 3 w 489"/>
                <a:gd name="T67" fmla="*/ 4 h 1050"/>
                <a:gd name="T68" fmla="*/ 2 w 489"/>
                <a:gd name="T69" fmla="*/ 5 h 1050"/>
                <a:gd name="T70" fmla="*/ 2 w 489"/>
                <a:gd name="T71" fmla="*/ 5 h 1050"/>
                <a:gd name="T72" fmla="*/ 3 w 489"/>
                <a:gd name="T73" fmla="*/ 6 h 1050"/>
                <a:gd name="T74" fmla="*/ 3 w 489"/>
                <a:gd name="T75" fmla="*/ 6 h 1050"/>
                <a:gd name="T76" fmla="*/ 3 w 489"/>
                <a:gd name="T77" fmla="*/ 6 h 1050"/>
                <a:gd name="T78" fmla="*/ 3 w 489"/>
                <a:gd name="T79" fmla="*/ 6 h 1050"/>
                <a:gd name="T80" fmla="*/ 3 w 489"/>
                <a:gd name="T81" fmla="*/ 7 h 1050"/>
                <a:gd name="T82" fmla="*/ 3 w 489"/>
                <a:gd name="T83" fmla="*/ 7 h 1050"/>
                <a:gd name="T84" fmla="*/ 3 w 489"/>
                <a:gd name="T85" fmla="*/ 8 h 1050"/>
                <a:gd name="T86" fmla="*/ 3 w 489"/>
                <a:gd name="T87" fmla="*/ 8 h 1050"/>
                <a:gd name="T88" fmla="*/ 3 w 489"/>
                <a:gd name="T89" fmla="*/ 8 h 1050"/>
                <a:gd name="T90" fmla="*/ 3 w 489"/>
                <a:gd name="T91" fmla="*/ 8 h 1050"/>
                <a:gd name="T92" fmla="*/ 3 w 489"/>
                <a:gd name="T93" fmla="*/ 7 h 1050"/>
                <a:gd name="T94" fmla="*/ 3 w 489"/>
                <a:gd name="T95" fmla="*/ 7 h 1050"/>
                <a:gd name="T96" fmla="*/ 2 w 489"/>
                <a:gd name="T97" fmla="*/ 7 h 1050"/>
                <a:gd name="T98" fmla="*/ 2 w 489"/>
                <a:gd name="T99" fmla="*/ 6 h 1050"/>
                <a:gd name="T100" fmla="*/ 2 w 489"/>
                <a:gd name="T101" fmla="*/ 6 h 1050"/>
                <a:gd name="T102" fmla="*/ 2 w 489"/>
                <a:gd name="T103" fmla="*/ 5 h 1050"/>
                <a:gd name="T104" fmla="*/ 2 w 489"/>
                <a:gd name="T105" fmla="*/ 6 h 1050"/>
                <a:gd name="T106" fmla="*/ 1 w 489"/>
                <a:gd name="T107" fmla="*/ 6 h 1050"/>
                <a:gd name="T108" fmla="*/ 1 w 489"/>
                <a:gd name="T109" fmla="*/ 6 h 1050"/>
                <a:gd name="T110" fmla="*/ 1 w 489"/>
                <a:gd name="T111" fmla="*/ 6 h 1050"/>
                <a:gd name="T112" fmla="*/ 1 w 489"/>
                <a:gd name="T113" fmla="*/ 6 h 10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9"/>
                <a:gd name="T172" fmla="*/ 0 h 1050"/>
                <a:gd name="T173" fmla="*/ 489 w 489"/>
                <a:gd name="T174" fmla="*/ 1050 h 10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8" name="Freeform 344">
              <a:extLst>
                <a:ext uri="{FF2B5EF4-FFF2-40B4-BE49-F238E27FC236}">
                  <a16:creationId xmlns:a16="http://schemas.microsoft.com/office/drawing/2014/main" id="{FAA01217-6F55-44BB-9F38-66FBDFA89EFA}"/>
                </a:ext>
              </a:extLst>
            </p:cNvPr>
            <p:cNvSpPr>
              <a:spLocks noChangeAspect="1"/>
            </p:cNvSpPr>
            <p:nvPr/>
          </p:nvSpPr>
          <p:spPr bwMode="gray">
            <a:xfrm>
              <a:off x="4007" y="1801"/>
              <a:ext cx="58" cy="47"/>
            </a:xfrm>
            <a:custGeom>
              <a:avLst/>
              <a:gdLst>
                <a:gd name="T0" fmla="*/ 1 w 290"/>
                <a:gd name="T1" fmla="*/ 2 h 237"/>
                <a:gd name="T2" fmla="*/ 1 w 290"/>
                <a:gd name="T3" fmla="*/ 2 h 237"/>
                <a:gd name="T4" fmla="*/ 1 w 290"/>
                <a:gd name="T5" fmla="*/ 2 h 237"/>
                <a:gd name="T6" fmla="*/ 1 w 290"/>
                <a:gd name="T7" fmla="*/ 2 h 237"/>
                <a:gd name="T8" fmla="*/ 1 w 290"/>
                <a:gd name="T9" fmla="*/ 2 h 237"/>
                <a:gd name="T10" fmla="*/ 1 w 290"/>
                <a:gd name="T11" fmla="*/ 2 h 237"/>
                <a:gd name="T12" fmla="*/ 0 w 290"/>
                <a:gd name="T13" fmla="*/ 2 h 237"/>
                <a:gd name="T14" fmla="*/ 0 w 290"/>
                <a:gd name="T15" fmla="*/ 1 h 237"/>
                <a:gd name="T16" fmla="*/ 0 w 290"/>
                <a:gd name="T17" fmla="*/ 1 h 237"/>
                <a:gd name="T18" fmla="*/ 0 w 290"/>
                <a:gd name="T19" fmla="*/ 1 h 237"/>
                <a:gd name="T20" fmla="*/ 0 w 290"/>
                <a:gd name="T21" fmla="*/ 1 h 237"/>
                <a:gd name="T22" fmla="*/ 0 w 290"/>
                <a:gd name="T23" fmla="*/ 1 h 237"/>
                <a:gd name="T24" fmla="*/ 0 w 290"/>
                <a:gd name="T25" fmla="*/ 1 h 237"/>
                <a:gd name="T26" fmla="*/ 0 w 290"/>
                <a:gd name="T27" fmla="*/ 1 h 237"/>
                <a:gd name="T28" fmla="*/ 0 w 290"/>
                <a:gd name="T29" fmla="*/ 0 h 237"/>
                <a:gd name="T30" fmla="*/ 0 w 290"/>
                <a:gd name="T31" fmla="*/ 0 h 237"/>
                <a:gd name="T32" fmla="*/ 0 w 290"/>
                <a:gd name="T33" fmla="*/ 0 h 237"/>
                <a:gd name="T34" fmla="*/ 1 w 290"/>
                <a:gd name="T35" fmla="*/ 0 h 237"/>
                <a:gd name="T36" fmla="*/ 1 w 290"/>
                <a:gd name="T37" fmla="*/ 0 h 237"/>
                <a:gd name="T38" fmla="*/ 1 w 290"/>
                <a:gd name="T39" fmla="*/ 0 h 237"/>
                <a:gd name="T40" fmla="*/ 1 w 290"/>
                <a:gd name="T41" fmla="*/ 0 h 237"/>
                <a:gd name="T42" fmla="*/ 2 w 290"/>
                <a:gd name="T43" fmla="*/ 0 h 237"/>
                <a:gd name="T44" fmla="*/ 2 w 290"/>
                <a:gd name="T45" fmla="*/ 0 h 237"/>
                <a:gd name="T46" fmla="*/ 2 w 290"/>
                <a:gd name="T47" fmla="*/ 0 h 237"/>
                <a:gd name="T48" fmla="*/ 2 w 290"/>
                <a:gd name="T49" fmla="*/ 0 h 237"/>
                <a:gd name="T50" fmla="*/ 2 w 290"/>
                <a:gd name="T51" fmla="*/ 0 h 237"/>
                <a:gd name="T52" fmla="*/ 2 w 290"/>
                <a:gd name="T53" fmla="*/ 0 h 237"/>
                <a:gd name="T54" fmla="*/ 2 w 290"/>
                <a:gd name="T55" fmla="*/ 1 h 237"/>
                <a:gd name="T56" fmla="*/ 2 w 290"/>
                <a:gd name="T57" fmla="*/ 1 h 237"/>
                <a:gd name="T58" fmla="*/ 2 w 290"/>
                <a:gd name="T59" fmla="*/ 1 h 237"/>
                <a:gd name="T60" fmla="*/ 2 w 290"/>
                <a:gd name="T61" fmla="*/ 1 h 237"/>
                <a:gd name="T62" fmla="*/ 2 w 290"/>
                <a:gd name="T63" fmla="*/ 1 h 237"/>
                <a:gd name="T64" fmla="*/ 2 w 290"/>
                <a:gd name="T65" fmla="*/ 1 h 237"/>
                <a:gd name="T66" fmla="*/ 2 w 290"/>
                <a:gd name="T67" fmla="*/ 1 h 237"/>
                <a:gd name="T68" fmla="*/ 2 w 290"/>
                <a:gd name="T69" fmla="*/ 2 h 237"/>
                <a:gd name="T70" fmla="*/ 1 w 290"/>
                <a:gd name="T71" fmla="*/ 2 h 237"/>
                <a:gd name="T72" fmla="*/ 1 w 290"/>
                <a:gd name="T73" fmla="*/ 2 h 237"/>
                <a:gd name="T74" fmla="*/ 1 w 290"/>
                <a:gd name="T75" fmla="*/ 2 h 237"/>
                <a:gd name="T76" fmla="*/ 1 w 290"/>
                <a:gd name="T77" fmla="*/ 2 h 237"/>
                <a:gd name="T78" fmla="*/ 1 w 290"/>
                <a:gd name="T79" fmla="*/ 2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0"/>
                <a:gd name="T121" fmla="*/ 0 h 237"/>
                <a:gd name="T122" fmla="*/ 290 w 290"/>
                <a:gd name="T123" fmla="*/ 237 h 2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39" name="Freeform 345">
              <a:extLst>
                <a:ext uri="{FF2B5EF4-FFF2-40B4-BE49-F238E27FC236}">
                  <a16:creationId xmlns:a16="http://schemas.microsoft.com/office/drawing/2014/main" id="{F05E21CF-8512-4255-8A44-650AF596907C}"/>
                </a:ext>
              </a:extLst>
            </p:cNvPr>
            <p:cNvSpPr>
              <a:spLocks noChangeAspect="1"/>
            </p:cNvSpPr>
            <p:nvPr/>
          </p:nvSpPr>
          <p:spPr bwMode="gray">
            <a:xfrm>
              <a:off x="3984" y="1711"/>
              <a:ext cx="79" cy="98"/>
            </a:xfrm>
            <a:custGeom>
              <a:avLst/>
              <a:gdLst>
                <a:gd name="T0" fmla="*/ 1 w 398"/>
                <a:gd name="T1" fmla="*/ 0 h 490"/>
                <a:gd name="T2" fmla="*/ 1 w 398"/>
                <a:gd name="T3" fmla="*/ 1 h 490"/>
                <a:gd name="T4" fmla="*/ 1 w 398"/>
                <a:gd name="T5" fmla="*/ 1 h 490"/>
                <a:gd name="T6" fmla="*/ 2 w 398"/>
                <a:gd name="T7" fmla="*/ 1 h 490"/>
                <a:gd name="T8" fmla="*/ 2 w 398"/>
                <a:gd name="T9" fmla="*/ 1 h 490"/>
                <a:gd name="T10" fmla="*/ 2 w 398"/>
                <a:gd name="T11" fmla="*/ 1 h 490"/>
                <a:gd name="T12" fmla="*/ 2 w 398"/>
                <a:gd name="T13" fmla="*/ 1 h 490"/>
                <a:gd name="T14" fmla="*/ 2 w 398"/>
                <a:gd name="T15" fmla="*/ 1 h 490"/>
                <a:gd name="T16" fmla="*/ 2 w 398"/>
                <a:gd name="T17" fmla="*/ 2 h 490"/>
                <a:gd name="T18" fmla="*/ 2 w 398"/>
                <a:gd name="T19" fmla="*/ 2 h 490"/>
                <a:gd name="T20" fmla="*/ 2 w 398"/>
                <a:gd name="T21" fmla="*/ 2 h 490"/>
                <a:gd name="T22" fmla="*/ 3 w 398"/>
                <a:gd name="T23" fmla="*/ 3 h 490"/>
                <a:gd name="T24" fmla="*/ 3 w 398"/>
                <a:gd name="T25" fmla="*/ 3 h 490"/>
                <a:gd name="T26" fmla="*/ 3 w 398"/>
                <a:gd name="T27" fmla="*/ 3 h 490"/>
                <a:gd name="T28" fmla="*/ 3 w 398"/>
                <a:gd name="T29" fmla="*/ 3 h 490"/>
                <a:gd name="T30" fmla="*/ 3 w 398"/>
                <a:gd name="T31" fmla="*/ 4 h 490"/>
                <a:gd name="T32" fmla="*/ 3 w 398"/>
                <a:gd name="T33" fmla="*/ 4 h 490"/>
                <a:gd name="T34" fmla="*/ 3 w 398"/>
                <a:gd name="T35" fmla="*/ 4 h 490"/>
                <a:gd name="T36" fmla="*/ 2 w 398"/>
                <a:gd name="T37" fmla="*/ 4 h 490"/>
                <a:gd name="T38" fmla="*/ 2 w 398"/>
                <a:gd name="T39" fmla="*/ 4 h 490"/>
                <a:gd name="T40" fmla="*/ 2 w 398"/>
                <a:gd name="T41" fmla="*/ 4 h 490"/>
                <a:gd name="T42" fmla="*/ 2 w 398"/>
                <a:gd name="T43" fmla="*/ 3 h 490"/>
                <a:gd name="T44" fmla="*/ 2 w 398"/>
                <a:gd name="T45" fmla="*/ 3 h 490"/>
                <a:gd name="T46" fmla="*/ 2 w 398"/>
                <a:gd name="T47" fmla="*/ 3 h 490"/>
                <a:gd name="T48" fmla="*/ 2 w 398"/>
                <a:gd name="T49" fmla="*/ 3 h 490"/>
                <a:gd name="T50" fmla="*/ 2 w 398"/>
                <a:gd name="T51" fmla="*/ 2 h 490"/>
                <a:gd name="T52" fmla="*/ 2 w 398"/>
                <a:gd name="T53" fmla="*/ 2 h 490"/>
                <a:gd name="T54" fmla="*/ 2 w 398"/>
                <a:gd name="T55" fmla="*/ 2 h 490"/>
                <a:gd name="T56" fmla="*/ 1 w 398"/>
                <a:gd name="T57" fmla="*/ 2 h 490"/>
                <a:gd name="T58" fmla="*/ 1 w 398"/>
                <a:gd name="T59" fmla="*/ 2 h 490"/>
                <a:gd name="T60" fmla="*/ 1 w 398"/>
                <a:gd name="T61" fmla="*/ 2 h 490"/>
                <a:gd name="T62" fmla="*/ 1 w 398"/>
                <a:gd name="T63" fmla="*/ 2 h 490"/>
                <a:gd name="T64" fmla="*/ 0 w 398"/>
                <a:gd name="T65" fmla="*/ 2 h 490"/>
                <a:gd name="T66" fmla="*/ 0 w 398"/>
                <a:gd name="T67" fmla="*/ 2 h 490"/>
                <a:gd name="T68" fmla="*/ 0 w 398"/>
                <a:gd name="T69" fmla="*/ 2 h 490"/>
                <a:gd name="T70" fmla="*/ 0 w 398"/>
                <a:gd name="T71" fmla="*/ 2 h 490"/>
                <a:gd name="T72" fmla="*/ 0 w 398"/>
                <a:gd name="T73" fmla="*/ 1 h 490"/>
                <a:gd name="T74" fmla="*/ 0 w 398"/>
                <a:gd name="T75" fmla="*/ 1 h 490"/>
                <a:gd name="T76" fmla="*/ 0 w 398"/>
                <a:gd name="T77" fmla="*/ 1 h 490"/>
                <a:gd name="T78" fmla="*/ 0 w 398"/>
                <a:gd name="T79" fmla="*/ 1 h 490"/>
                <a:gd name="T80" fmla="*/ 0 w 398"/>
                <a:gd name="T81" fmla="*/ 1 h 490"/>
                <a:gd name="T82" fmla="*/ 0 w 398"/>
                <a:gd name="T83" fmla="*/ 1 h 490"/>
                <a:gd name="T84" fmla="*/ 0 w 398"/>
                <a:gd name="T85" fmla="*/ 0 h 490"/>
                <a:gd name="T86" fmla="*/ 0 w 398"/>
                <a:gd name="T87" fmla="*/ 1 h 490"/>
                <a:gd name="T88" fmla="*/ 1 w 398"/>
                <a:gd name="T89" fmla="*/ 0 h 490"/>
                <a:gd name="T90" fmla="*/ 1 w 398"/>
                <a:gd name="T91" fmla="*/ 0 h 490"/>
                <a:gd name="T92" fmla="*/ 1 w 398"/>
                <a:gd name="T93" fmla="*/ 0 h 4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
                <a:gd name="T142" fmla="*/ 0 h 490"/>
                <a:gd name="T143" fmla="*/ 398 w 398"/>
                <a:gd name="T144" fmla="*/ 490 h 4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40" name="Group 346">
              <a:extLst>
                <a:ext uri="{FF2B5EF4-FFF2-40B4-BE49-F238E27FC236}">
                  <a16:creationId xmlns:a16="http://schemas.microsoft.com/office/drawing/2014/main" id="{581EA70E-2E3C-4A57-9EE9-8187D20F1E66}"/>
                </a:ext>
              </a:extLst>
            </p:cNvPr>
            <p:cNvGrpSpPr>
              <a:grpSpLocks noChangeAspect="1"/>
            </p:cNvGrpSpPr>
            <p:nvPr/>
          </p:nvGrpSpPr>
          <p:grpSpPr bwMode="auto">
            <a:xfrm>
              <a:off x="3552" y="1528"/>
              <a:ext cx="401" cy="370"/>
              <a:chOff x="3183" y="2052"/>
              <a:chExt cx="401" cy="370"/>
            </a:xfrm>
          </p:grpSpPr>
          <p:sp>
            <p:nvSpPr>
              <p:cNvPr id="888" name="Freeform 347">
                <a:extLst>
                  <a:ext uri="{FF2B5EF4-FFF2-40B4-BE49-F238E27FC236}">
                    <a16:creationId xmlns:a16="http://schemas.microsoft.com/office/drawing/2014/main" id="{827477F4-C943-4016-BD49-6B113F442E46}"/>
                  </a:ext>
                </a:extLst>
              </p:cNvPr>
              <p:cNvSpPr>
                <a:spLocks noChangeAspect="1"/>
              </p:cNvSpPr>
              <p:nvPr/>
            </p:nvSpPr>
            <p:spPr bwMode="gray">
              <a:xfrm>
                <a:off x="3509" y="2232"/>
                <a:ext cx="3" cy="5"/>
              </a:xfrm>
              <a:custGeom>
                <a:avLst/>
                <a:gdLst>
                  <a:gd name="T0" fmla="*/ 0 w 14"/>
                  <a:gd name="T1" fmla="*/ 0 h 27"/>
                  <a:gd name="T2" fmla="*/ 0 w 14"/>
                  <a:gd name="T3" fmla="*/ 0 h 27"/>
                  <a:gd name="T4" fmla="*/ 0 w 14"/>
                  <a:gd name="T5" fmla="*/ 0 h 27"/>
                  <a:gd name="T6" fmla="*/ 0 w 14"/>
                  <a:gd name="T7" fmla="*/ 0 h 27"/>
                  <a:gd name="T8" fmla="*/ 0 w 14"/>
                  <a:gd name="T9" fmla="*/ 0 h 27"/>
                  <a:gd name="T10" fmla="*/ 0 w 14"/>
                  <a:gd name="T11" fmla="*/ 0 h 27"/>
                  <a:gd name="T12" fmla="*/ 0 w 14"/>
                  <a:gd name="T13" fmla="*/ 0 h 27"/>
                  <a:gd name="T14" fmla="*/ 0 w 14"/>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7"/>
                  <a:gd name="T26" fmla="*/ 14 w 14"/>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7">
                    <a:moveTo>
                      <a:pt x="0" y="4"/>
                    </a:moveTo>
                    <a:lnTo>
                      <a:pt x="1" y="26"/>
                    </a:lnTo>
                    <a:lnTo>
                      <a:pt x="9" y="27"/>
                    </a:lnTo>
                    <a:lnTo>
                      <a:pt x="14" y="21"/>
                    </a:lnTo>
                    <a:lnTo>
                      <a:pt x="14" y="12"/>
                    </a:lnTo>
                    <a:lnTo>
                      <a:pt x="9" y="3"/>
                    </a:lnTo>
                    <a:lnTo>
                      <a:pt x="5" y="0"/>
                    </a:lnTo>
                    <a:lnTo>
                      <a:pt x="0" y="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9" name="Freeform 348">
                <a:extLst>
                  <a:ext uri="{FF2B5EF4-FFF2-40B4-BE49-F238E27FC236}">
                    <a16:creationId xmlns:a16="http://schemas.microsoft.com/office/drawing/2014/main" id="{15CBDD4A-EB15-411B-83C1-09C3030330A0}"/>
                  </a:ext>
                </a:extLst>
              </p:cNvPr>
              <p:cNvSpPr>
                <a:spLocks noChangeAspect="1"/>
              </p:cNvSpPr>
              <p:nvPr/>
            </p:nvSpPr>
            <p:spPr bwMode="gray">
              <a:xfrm>
                <a:off x="3262" y="2066"/>
                <a:ext cx="322" cy="332"/>
              </a:xfrm>
              <a:custGeom>
                <a:avLst/>
                <a:gdLst>
                  <a:gd name="T0" fmla="*/ 3 w 1608"/>
                  <a:gd name="T1" fmla="*/ 11 h 1661"/>
                  <a:gd name="T2" fmla="*/ 4 w 1608"/>
                  <a:gd name="T3" fmla="*/ 13 h 1661"/>
                  <a:gd name="T4" fmla="*/ 5 w 1608"/>
                  <a:gd name="T5" fmla="*/ 13 h 1661"/>
                  <a:gd name="T6" fmla="*/ 5 w 1608"/>
                  <a:gd name="T7" fmla="*/ 11 h 1661"/>
                  <a:gd name="T8" fmla="*/ 5 w 1608"/>
                  <a:gd name="T9" fmla="*/ 10 h 1661"/>
                  <a:gd name="T10" fmla="*/ 6 w 1608"/>
                  <a:gd name="T11" fmla="*/ 10 h 1661"/>
                  <a:gd name="T12" fmla="*/ 7 w 1608"/>
                  <a:gd name="T13" fmla="*/ 9 h 1661"/>
                  <a:gd name="T14" fmla="*/ 8 w 1608"/>
                  <a:gd name="T15" fmla="*/ 7 h 1661"/>
                  <a:gd name="T16" fmla="*/ 9 w 1608"/>
                  <a:gd name="T17" fmla="*/ 7 h 1661"/>
                  <a:gd name="T18" fmla="*/ 9 w 1608"/>
                  <a:gd name="T19" fmla="*/ 7 h 1661"/>
                  <a:gd name="T20" fmla="*/ 9 w 1608"/>
                  <a:gd name="T21" fmla="*/ 6 h 1661"/>
                  <a:gd name="T22" fmla="*/ 9 w 1608"/>
                  <a:gd name="T23" fmla="*/ 5 h 1661"/>
                  <a:gd name="T24" fmla="*/ 9 w 1608"/>
                  <a:gd name="T25" fmla="*/ 5 h 1661"/>
                  <a:gd name="T26" fmla="*/ 10 w 1608"/>
                  <a:gd name="T27" fmla="*/ 5 h 1661"/>
                  <a:gd name="T28" fmla="*/ 10 w 1608"/>
                  <a:gd name="T29" fmla="*/ 6 h 1661"/>
                  <a:gd name="T30" fmla="*/ 11 w 1608"/>
                  <a:gd name="T31" fmla="*/ 7 h 1661"/>
                  <a:gd name="T32" fmla="*/ 11 w 1608"/>
                  <a:gd name="T33" fmla="*/ 6 h 1661"/>
                  <a:gd name="T34" fmla="*/ 12 w 1608"/>
                  <a:gd name="T35" fmla="*/ 5 h 1661"/>
                  <a:gd name="T36" fmla="*/ 13 w 1608"/>
                  <a:gd name="T37" fmla="*/ 4 h 1661"/>
                  <a:gd name="T38" fmla="*/ 12 w 1608"/>
                  <a:gd name="T39" fmla="*/ 3 h 1661"/>
                  <a:gd name="T40" fmla="*/ 11 w 1608"/>
                  <a:gd name="T41" fmla="*/ 4 h 1661"/>
                  <a:gd name="T42" fmla="*/ 11 w 1608"/>
                  <a:gd name="T43" fmla="*/ 5 h 1661"/>
                  <a:gd name="T44" fmla="*/ 9 w 1608"/>
                  <a:gd name="T45" fmla="*/ 5 h 1661"/>
                  <a:gd name="T46" fmla="*/ 9 w 1608"/>
                  <a:gd name="T47" fmla="*/ 4 h 1661"/>
                  <a:gd name="T48" fmla="*/ 9 w 1608"/>
                  <a:gd name="T49" fmla="*/ 4 h 1661"/>
                  <a:gd name="T50" fmla="*/ 8 w 1608"/>
                  <a:gd name="T51" fmla="*/ 5 h 1661"/>
                  <a:gd name="T52" fmla="*/ 7 w 1608"/>
                  <a:gd name="T53" fmla="*/ 4 h 1661"/>
                  <a:gd name="T54" fmla="*/ 6 w 1608"/>
                  <a:gd name="T55" fmla="*/ 4 h 1661"/>
                  <a:gd name="T56" fmla="*/ 5 w 1608"/>
                  <a:gd name="T57" fmla="*/ 4 h 1661"/>
                  <a:gd name="T58" fmla="*/ 5 w 1608"/>
                  <a:gd name="T59" fmla="*/ 3 h 1661"/>
                  <a:gd name="T60" fmla="*/ 6 w 1608"/>
                  <a:gd name="T61" fmla="*/ 3 h 1661"/>
                  <a:gd name="T62" fmla="*/ 5 w 1608"/>
                  <a:gd name="T63" fmla="*/ 3 h 1661"/>
                  <a:gd name="T64" fmla="*/ 5 w 1608"/>
                  <a:gd name="T65" fmla="*/ 2 h 1661"/>
                  <a:gd name="T66" fmla="*/ 5 w 1608"/>
                  <a:gd name="T67" fmla="*/ 2 h 1661"/>
                  <a:gd name="T68" fmla="*/ 5 w 1608"/>
                  <a:gd name="T69" fmla="*/ 2 h 1661"/>
                  <a:gd name="T70" fmla="*/ 5 w 1608"/>
                  <a:gd name="T71" fmla="*/ 1 h 1661"/>
                  <a:gd name="T72" fmla="*/ 5 w 1608"/>
                  <a:gd name="T73" fmla="*/ 1 h 1661"/>
                  <a:gd name="T74" fmla="*/ 5 w 1608"/>
                  <a:gd name="T75" fmla="*/ 0 h 1661"/>
                  <a:gd name="T76" fmla="*/ 5 w 1608"/>
                  <a:gd name="T77" fmla="*/ 0 h 1661"/>
                  <a:gd name="T78" fmla="*/ 5 w 1608"/>
                  <a:gd name="T79" fmla="*/ 0 h 1661"/>
                  <a:gd name="T80" fmla="*/ 4 w 1608"/>
                  <a:gd name="T81" fmla="*/ 1 h 1661"/>
                  <a:gd name="T82" fmla="*/ 3 w 1608"/>
                  <a:gd name="T83" fmla="*/ 1 h 1661"/>
                  <a:gd name="T84" fmla="*/ 3 w 1608"/>
                  <a:gd name="T85" fmla="*/ 1 h 1661"/>
                  <a:gd name="T86" fmla="*/ 3 w 1608"/>
                  <a:gd name="T87" fmla="*/ 1 h 1661"/>
                  <a:gd name="T88" fmla="*/ 3 w 1608"/>
                  <a:gd name="T89" fmla="*/ 1 h 1661"/>
                  <a:gd name="T90" fmla="*/ 3 w 1608"/>
                  <a:gd name="T91" fmla="*/ 2 h 1661"/>
                  <a:gd name="T92" fmla="*/ 3 w 1608"/>
                  <a:gd name="T93" fmla="*/ 2 h 1661"/>
                  <a:gd name="T94" fmla="*/ 3 w 1608"/>
                  <a:gd name="T95" fmla="*/ 3 h 1661"/>
                  <a:gd name="T96" fmla="*/ 3 w 1608"/>
                  <a:gd name="T97" fmla="*/ 3 h 1661"/>
                  <a:gd name="T98" fmla="*/ 2 w 1608"/>
                  <a:gd name="T99" fmla="*/ 4 h 1661"/>
                  <a:gd name="T100" fmla="*/ 1 w 1608"/>
                  <a:gd name="T101" fmla="*/ 4 h 1661"/>
                  <a:gd name="T102" fmla="*/ 1 w 1608"/>
                  <a:gd name="T103" fmla="*/ 5 h 1661"/>
                  <a:gd name="T104" fmla="*/ 1 w 1608"/>
                  <a:gd name="T105" fmla="*/ 5 h 1661"/>
                  <a:gd name="T106" fmla="*/ 1 w 1608"/>
                  <a:gd name="T107" fmla="*/ 6 h 1661"/>
                  <a:gd name="T108" fmla="*/ 1 w 1608"/>
                  <a:gd name="T109" fmla="*/ 6 h 1661"/>
                  <a:gd name="T110" fmla="*/ 0 w 1608"/>
                  <a:gd name="T111" fmla="*/ 6 h 1661"/>
                  <a:gd name="T112" fmla="*/ 0 w 1608"/>
                  <a:gd name="T113" fmla="*/ 6 h 1661"/>
                  <a:gd name="T114" fmla="*/ 1 w 1608"/>
                  <a:gd name="T115" fmla="*/ 7 h 1661"/>
                  <a:gd name="T116" fmla="*/ 1 w 1608"/>
                  <a:gd name="T117" fmla="*/ 8 h 1661"/>
                  <a:gd name="T118" fmla="*/ 2 w 1608"/>
                  <a:gd name="T119" fmla="*/ 7 h 1661"/>
                  <a:gd name="T120" fmla="*/ 2 w 1608"/>
                  <a:gd name="T121" fmla="*/ 7 h 1661"/>
                  <a:gd name="T122" fmla="*/ 2 w 1608"/>
                  <a:gd name="T123" fmla="*/ 8 h 1661"/>
                  <a:gd name="T124" fmla="*/ 2 w 1608"/>
                  <a:gd name="T125" fmla="*/ 9 h 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8"/>
                  <a:gd name="T190" fmla="*/ 0 h 1661"/>
                  <a:gd name="T191" fmla="*/ 1608 w 1608"/>
                  <a:gd name="T192" fmla="*/ 1661 h 16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0" name="Freeform 349">
                <a:extLst>
                  <a:ext uri="{FF2B5EF4-FFF2-40B4-BE49-F238E27FC236}">
                    <a16:creationId xmlns:a16="http://schemas.microsoft.com/office/drawing/2014/main" id="{02CC4EFD-040B-4A17-9E33-93EFE9D189A0}"/>
                  </a:ext>
                </a:extLst>
              </p:cNvPr>
              <p:cNvSpPr>
                <a:spLocks noChangeAspect="1"/>
              </p:cNvSpPr>
              <p:nvPr/>
            </p:nvSpPr>
            <p:spPr bwMode="gray">
              <a:xfrm>
                <a:off x="3183" y="2052"/>
                <a:ext cx="184" cy="168"/>
              </a:xfrm>
              <a:custGeom>
                <a:avLst/>
                <a:gdLst>
                  <a:gd name="T0" fmla="*/ 1 w 921"/>
                  <a:gd name="T1" fmla="*/ 5 h 842"/>
                  <a:gd name="T2" fmla="*/ 1 w 921"/>
                  <a:gd name="T3" fmla="*/ 5 h 842"/>
                  <a:gd name="T4" fmla="*/ 0 w 921"/>
                  <a:gd name="T5" fmla="*/ 4 h 842"/>
                  <a:gd name="T6" fmla="*/ 1 w 921"/>
                  <a:gd name="T7" fmla="*/ 4 h 842"/>
                  <a:gd name="T8" fmla="*/ 1 w 921"/>
                  <a:gd name="T9" fmla="*/ 4 h 842"/>
                  <a:gd name="T10" fmla="*/ 2 w 921"/>
                  <a:gd name="T11" fmla="*/ 4 h 842"/>
                  <a:gd name="T12" fmla="*/ 3 w 921"/>
                  <a:gd name="T13" fmla="*/ 3 h 842"/>
                  <a:gd name="T14" fmla="*/ 3 w 921"/>
                  <a:gd name="T15" fmla="*/ 3 h 842"/>
                  <a:gd name="T16" fmla="*/ 3 w 921"/>
                  <a:gd name="T17" fmla="*/ 3 h 842"/>
                  <a:gd name="T18" fmla="*/ 3 w 921"/>
                  <a:gd name="T19" fmla="*/ 3 h 842"/>
                  <a:gd name="T20" fmla="*/ 4 w 921"/>
                  <a:gd name="T21" fmla="*/ 2 h 842"/>
                  <a:gd name="T22" fmla="*/ 4 w 921"/>
                  <a:gd name="T23" fmla="*/ 2 h 842"/>
                  <a:gd name="T24" fmla="*/ 4 w 921"/>
                  <a:gd name="T25" fmla="*/ 2 h 842"/>
                  <a:gd name="T26" fmla="*/ 4 w 921"/>
                  <a:gd name="T27" fmla="*/ 2 h 842"/>
                  <a:gd name="T28" fmla="*/ 4 w 921"/>
                  <a:gd name="T29" fmla="*/ 1 h 842"/>
                  <a:gd name="T30" fmla="*/ 5 w 921"/>
                  <a:gd name="T31" fmla="*/ 1 h 842"/>
                  <a:gd name="T32" fmla="*/ 5 w 921"/>
                  <a:gd name="T33" fmla="*/ 0 h 842"/>
                  <a:gd name="T34" fmla="*/ 5 w 921"/>
                  <a:gd name="T35" fmla="*/ 0 h 842"/>
                  <a:gd name="T36" fmla="*/ 5 w 921"/>
                  <a:gd name="T37" fmla="*/ 0 h 842"/>
                  <a:gd name="T38" fmla="*/ 6 w 921"/>
                  <a:gd name="T39" fmla="*/ 0 h 842"/>
                  <a:gd name="T40" fmla="*/ 6 w 921"/>
                  <a:gd name="T41" fmla="*/ 0 h 842"/>
                  <a:gd name="T42" fmla="*/ 6 w 921"/>
                  <a:gd name="T43" fmla="*/ 0 h 842"/>
                  <a:gd name="T44" fmla="*/ 7 w 921"/>
                  <a:gd name="T45" fmla="*/ 0 h 842"/>
                  <a:gd name="T46" fmla="*/ 7 w 921"/>
                  <a:gd name="T47" fmla="*/ 1 h 842"/>
                  <a:gd name="T48" fmla="*/ 7 w 921"/>
                  <a:gd name="T49" fmla="*/ 1 h 842"/>
                  <a:gd name="T50" fmla="*/ 7 w 921"/>
                  <a:gd name="T51" fmla="*/ 1 h 842"/>
                  <a:gd name="T52" fmla="*/ 7 w 921"/>
                  <a:gd name="T53" fmla="*/ 1 h 842"/>
                  <a:gd name="T54" fmla="*/ 6 w 921"/>
                  <a:gd name="T55" fmla="*/ 1 h 842"/>
                  <a:gd name="T56" fmla="*/ 6 w 921"/>
                  <a:gd name="T57" fmla="*/ 1 h 842"/>
                  <a:gd name="T58" fmla="*/ 6 w 921"/>
                  <a:gd name="T59" fmla="*/ 1 h 842"/>
                  <a:gd name="T60" fmla="*/ 6 w 921"/>
                  <a:gd name="T61" fmla="*/ 2 h 842"/>
                  <a:gd name="T62" fmla="*/ 6 w 921"/>
                  <a:gd name="T63" fmla="*/ 2 h 842"/>
                  <a:gd name="T64" fmla="*/ 6 w 921"/>
                  <a:gd name="T65" fmla="*/ 2 h 842"/>
                  <a:gd name="T66" fmla="*/ 6 w 921"/>
                  <a:gd name="T67" fmla="*/ 2 h 842"/>
                  <a:gd name="T68" fmla="*/ 6 w 921"/>
                  <a:gd name="T69" fmla="*/ 3 h 842"/>
                  <a:gd name="T70" fmla="*/ 6 w 921"/>
                  <a:gd name="T71" fmla="*/ 3 h 842"/>
                  <a:gd name="T72" fmla="*/ 6 w 921"/>
                  <a:gd name="T73" fmla="*/ 3 h 842"/>
                  <a:gd name="T74" fmla="*/ 6 w 921"/>
                  <a:gd name="T75" fmla="*/ 3 h 842"/>
                  <a:gd name="T76" fmla="*/ 5 w 921"/>
                  <a:gd name="T77" fmla="*/ 4 h 842"/>
                  <a:gd name="T78" fmla="*/ 5 w 921"/>
                  <a:gd name="T79" fmla="*/ 4 h 842"/>
                  <a:gd name="T80" fmla="*/ 4 w 921"/>
                  <a:gd name="T81" fmla="*/ 5 h 842"/>
                  <a:gd name="T82" fmla="*/ 4 w 921"/>
                  <a:gd name="T83" fmla="*/ 5 h 842"/>
                  <a:gd name="T84" fmla="*/ 4 w 921"/>
                  <a:gd name="T85" fmla="*/ 5 h 842"/>
                  <a:gd name="T86" fmla="*/ 4 w 921"/>
                  <a:gd name="T87" fmla="*/ 5 h 842"/>
                  <a:gd name="T88" fmla="*/ 4 w 921"/>
                  <a:gd name="T89" fmla="*/ 6 h 842"/>
                  <a:gd name="T90" fmla="*/ 4 w 921"/>
                  <a:gd name="T91" fmla="*/ 6 h 842"/>
                  <a:gd name="T92" fmla="*/ 4 w 921"/>
                  <a:gd name="T93" fmla="*/ 6 h 842"/>
                  <a:gd name="T94" fmla="*/ 4 w 921"/>
                  <a:gd name="T95" fmla="*/ 6 h 842"/>
                  <a:gd name="T96" fmla="*/ 4 w 921"/>
                  <a:gd name="T97" fmla="*/ 7 h 842"/>
                  <a:gd name="T98" fmla="*/ 4 w 921"/>
                  <a:gd name="T99" fmla="*/ 6 h 842"/>
                  <a:gd name="T100" fmla="*/ 3 w 921"/>
                  <a:gd name="T101" fmla="*/ 7 h 842"/>
                  <a:gd name="T102" fmla="*/ 3 w 921"/>
                  <a:gd name="T103" fmla="*/ 7 h 842"/>
                  <a:gd name="T104" fmla="*/ 3 w 921"/>
                  <a:gd name="T105" fmla="*/ 6 h 842"/>
                  <a:gd name="T106" fmla="*/ 2 w 921"/>
                  <a:gd name="T107" fmla="*/ 6 h 842"/>
                  <a:gd name="T108" fmla="*/ 1 w 921"/>
                  <a:gd name="T109" fmla="*/ 6 h 842"/>
                  <a:gd name="T110" fmla="*/ 0 w 921"/>
                  <a:gd name="T111" fmla="*/ 6 h 8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1"/>
                  <a:gd name="T169" fmla="*/ 0 h 842"/>
                  <a:gd name="T170" fmla="*/ 921 w 921"/>
                  <a:gd name="T171" fmla="*/ 842 h 8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1" name="Freeform 350">
                <a:extLst>
                  <a:ext uri="{FF2B5EF4-FFF2-40B4-BE49-F238E27FC236}">
                    <a16:creationId xmlns:a16="http://schemas.microsoft.com/office/drawing/2014/main" id="{902E3252-DA68-4C0B-A30B-9A991DA98BA2}"/>
                  </a:ext>
                </a:extLst>
              </p:cNvPr>
              <p:cNvSpPr>
                <a:spLocks noChangeAspect="1"/>
              </p:cNvSpPr>
              <p:nvPr/>
            </p:nvSpPr>
            <p:spPr bwMode="gray">
              <a:xfrm>
                <a:off x="3489" y="2165"/>
                <a:ext cx="37" cy="20"/>
              </a:xfrm>
              <a:custGeom>
                <a:avLst/>
                <a:gdLst>
                  <a:gd name="T0" fmla="*/ 1 w 187"/>
                  <a:gd name="T1" fmla="*/ 0 h 98"/>
                  <a:gd name="T2" fmla="*/ 1 w 187"/>
                  <a:gd name="T3" fmla="*/ 0 h 98"/>
                  <a:gd name="T4" fmla="*/ 1 w 187"/>
                  <a:gd name="T5" fmla="*/ 0 h 98"/>
                  <a:gd name="T6" fmla="*/ 1 w 187"/>
                  <a:gd name="T7" fmla="*/ 0 h 98"/>
                  <a:gd name="T8" fmla="*/ 1 w 187"/>
                  <a:gd name="T9" fmla="*/ 0 h 98"/>
                  <a:gd name="T10" fmla="*/ 1 w 187"/>
                  <a:gd name="T11" fmla="*/ 0 h 98"/>
                  <a:gd name="T12" fmla="*/ 1 w 187"/>
                  <a:gd name="T13" fmla="*/ 0 h 98"/>
                  <a:gd name="T14" fmla="*/ 1 w 187"/>
                  <a:gd name="T15" fmla="*/ 0 h 98"/>
                  <a:gd name="T16" fmla="*/ 1 w 187"/>
                  <a:gd name="T17" fmla="*/ 0 h 98"/>
                  <a:gd name="T18" fmla="*/ 1 w 187"/>
                  <a:gd name="T19" fmla="*/ 0 h 98"/>
                  <a:gd name="T20" fmla="*/ 1 w 187"/>
                  <a:gd name="T21" fmla="*/ 0 h 98"/>
                  <a:gd name="T22" fmla="*/ 1 w 187"/>
                  <a:gd name="T23" fmla="*/ 0 h 98"/>
                  <a:gd name="T24" fmla="*/ 1 w 187"/>
                  <a:gd name="T25" fmla="*/ 0 h 98"/>
                  <a:gd name="T26" fmla="*/ 1 w 187"/>
                  <a:gd name="T27" fmla="*/ 0 h 98"/>
                  <a:gd name="T28" fmla="*/ 0 w 187"/>
                  <a:gd name="T29" fmla="*/ 0 h 98"/>
                  <a:gd name="T30" fmla="*/ 0 w 187"/>
                  <a:gd name="T31" fmla="*/ 0 h 98"/>
                  <a:gd name="T32" fmla="*/ 0 w 187"/>
                  <a:gd name="T33" fmla="*/ 0 h 98"/>
                  <a:gd name="T34" fmla="*/ 0 w 187"/>
                  <a:gd name="T35" fmla="*/ 0 h 98"/>
                  <a:gd name="T36" fmla="*/ 0 w 187"/>
                  <a:gd name="T37" fmla="*/ 0 h 98"/>
                  <a:gd name="T38" fmla="*/ 0 w 187"/>
                  <a:gd name="T39" fmla="*/ 1 h 98"/>
                  <a:gd name="T40" fmla="*/ 0 w 187"/>
                  <a:gd name="T41" fmla="*/ 1 h 98"/>
                  <a:gd name="T42" fmla="*/ 0 w 187"/>
                  <a:gd name="T43" fmla="*/ 1 h 98"/>
                  <a:gd name="T44" fmla="*/ 0 w 187"/>
                  <a:gd name="T45" fmla="*/ 1 h 98"/>
                  <a:gd name="T46" fmla="*/ 0 w 187"/>
                  <a:gd name="T47" fmla="*/ 1 h 98"/>
                  <a:gd name="T48" fmla="*/ 0 w 187"/>
                  <a:gd name="T49" fmla="*/ 1 h 98"/>
                  <a:gd name="T50" fmla="*/ 0 w 187"/>
                  <a:gd name="T51" fmla="*/ 1 h 98"/>
                  <a:gd name="T52" fmla="*/ 0 w 187"/>
                  <a:gd name="T53" fmla="*/ 1 h 98"/>
                  <a:gd name="T54" fmla="*/ 0 w 187"/>
                  <a:gd name="T55" fmla="*/ 1 h 98"/>
                  <a:gd name="T56" fmla="*/ 0 w 187"/>
                  <a:gd name="T57" fmla="*/ 1 h 98"/>
                  <a:gd name="T58" fmla="*/ 0 w 187"/>
                  <a:gd name="T59" fmla="*/ 1 h 98"/>
                  <a:gd name="T60" fmla="*/ 1 w 187"/>
                  <a:gd name="T61" fmla="*/ 1 h 98"/>
                  <a:gd name="T62" fmla="*/ 1 w 187"/>
                  <a:gd name="T63" fmla="*/ 1 h 98"/>
                  <a:gd name="T64" fmla="*/ 1 w 187"/>
                  <a:gd name="T65" fmla="*/ 1 h 98"/>
                  <a:gd name="T66" fmla="*/ 1 w 187"/>
                  <a:gd name="T67" fmla="*/ 1 h 98"/>
                  <a:gd name="T68" fmla="*/ 1 w 187"/>
                  <a:gd name="T69" fmla="*/ 1 h 98"/>
                  <a:gd name="T70" fmla="*/ 1 w 187"/>
                  <a:gd name="T71" fmla="*/ 1 h 98"/>
                  <a:gd name="T72" fmla="*/ 1 w 187"/>
                  <a:gd name="T73" fmla="*/ 1 h 98"/>
                  <a:gd name="T74" fmla="*/ 1 w 187"/>
                  <a:gd name="T75" fmla="*/ 1 h 98"/>
                  <a:gd name="T76" fmla="*/ 1 w 187"/>
                  <a:gd name="T77" fmla="*/ 1 h 98"/>
                  <a:gd name="T78" fmla="*/ 1 w 187"/>
                  <a:gd name="T79" fmla="*/ 1 h 98"/>
                  <a:gd name="T80" fmla="*/ 1 w 187"/>
                  <a:gd name="T81" fmla="*/ 1 h 98"/>
                  <a:gd name="T82" fmla="*/ 1 w 187"/>
                  <a:gd name="T83" fmla="*/ 1 h 98"/>
                  <a:gd name="T84" fmla="*/ 1 w 187"/>
                  <a:gd name="T85" fmla="*/ 0 h 98"/>
                  <a:gd name="T86" fmla="*/ 1 w 187"/>
                  <a:gd name="T87" fmla="*/ 0 h 98"/>
                  <a:gd name="T88" fmla="*/ 1 w 187"/>
                  <a:gd name="T89" fmla="*/ 0 h 98"/>
                  <a:gd name="T90" fmla="*/ 1 w 187"/>
                  <a:gd name="T91" fmla="*/ 0 h 98"/>
                  <a:gd name="T92" fmla="*/ 1 w 187"/>
                  <a:gd name="T93" fmla="*/ 0 h 98"/>
                  <a:gd name="T94" fmla="*/ 1 w 187"/>
                  <a:gd name="T95" fmla="*/ 0 h 98"/>
                  <a:gd name="T96" fmla="*/ 1 w 187"/>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7"/>
                  <a:gd name="T148" fmla="*/ 0 h 98"/>
                  <a:gd name="T149" fmla="*/ 187 w 187"/>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2" name="Freeform 351">
                <a:extLst>
                  <a:ext uri="{FF2B5EF4-FFF2-40B4-BE49-F238E27FC236}">
                    <a16:creationId xmlns:a16="http://schemas.microsoft.com/office/drawing/2014/main" id="{1A082A16-C5CF-43D6-9665-B70204ED1E50}"/>
                  </a:ext>
                </a:extLst>
              </p:cNvPr>
              <p:cNvSpPr>
                <a:spLocks noChangeAspect="1"/>
              </p:cNvSpPr>
              <p:nvPr/>
            </p:nvSpPr>
            <p:spPr bwMode="gray">
              <a:xfrm>
                <a:off x="3394" y="2140"/>
                <a:ext cx="88" cy="49"/>
              </a:xfrm>
              <a:custGeom>
                <a:avLst/>
                <a:gdLst>
                  <a:gd name="T0" fmla="*/ 3 w 441"/>
                  <a:gd name="T1" fmla="*/ 1 h 244"/>
                  <a:gd name="T2" fmla="*/ 3 w 441"/>
                  <a:gd name="T3" fmla="*/ 2 h 244"/>
                  <a:gd name="T4" fmla="*/ 4 w 441"/>
                  <a:gd name="T5" fmla="*/ 2 h 244"/>
                  <a:gd name="T6" fmla="*/ 3 w 441"/>
                  <a:gd name="T7" fmla="*/ 2 h 244"/>
                  <a:gd name="T8" fmla="*/ 3 w 441"/>
                  <a:gd name="T9" fmla="*/ 2 h 244"/>
                  <a:gd name="T10" fmla="*/ 3 w 441"/>
                  <a:gd name="T11" fmla="*/ 2 h 244"/>
                  <a:gd name="T12" fmla="*/ 2 w 441"/>
                  <a:gd name="T13" fmla="*/ 2 h 244"/>
                  <a:gd name="T14" fmla="*/ 2 w 441"/>
                  <a:gd name="T15" fmla="*/ 2 h 244"/>
                  <a:gd name="T16" fmla="*/ 2 w 441"/>
                  <a:gd name="T17" fmla="*/ 2 h 244"/>
                  <a:gd name="T18" fmla="*/ 2 w 441"/>
                  <a:gd name="T19" fmla="*/ 1 h 244"/>
                  <a:gd name="T20" fmla="*/ 2 w 441"/>
                  <a:gd name="T21" fmla="*/ 1 h 244"/>
                  <a:gd name="T22" fmla="*/ 1 w 441"/>
                  <a:gd name="T23" fmla="*/ 2 h 244"/>
                  <a:gd name="T24" fmla="*/ 1 w 441"/>
                  <a:gd name="T25" fmla="*/ 1 h 244"/>
                  <a:gd name="T26" fmla="*/ 1 w 441"/>
                  <a:gd name="T27" fmla="*/ 1 h 244"/>
                  <a:gd name="T28" fmla="*/ 1 w 441"/>
                  <a:gd name="T29" fmla="*/ 1 h 244"/>
                  <a:gd name="T30" fmla="*/ 0 w 441"/>
                  <a:gd name="T31" fmla="*/ 1 h 244"/>
                  <a:gd name="T32" fmla="*/ 0 w 441"/>
                  <a:gd name="T33" fmla="*/ 1 h 244"/>
                  <a:gd name="T34" fmla="*/ 0 w 441"/>
                  <a:gd name="T35" fmla="*/ 1 h 244"/>
                  <a:gd name="T36" fmla="*/ 0 w 441"/>
                  <a:gd name="T37" fmla="*/ 1 h 244"/>
                  <a:gd name="T38" fmla="*/ 0 w 441"/>
                  <a:gd name="T39" fmla="*/ 1 h 244"/>
                  <a:gd name="T40" fmla="*/ 0 w 441"/>
                  <a:gd name="T41" fmla="*/ 1 h 244"/>
                  <a:gd name="T42" fmla="*/ 0 w 441"/>
                  <a:gd name="T43" fmla="*/ 0 h 244"/>
                  <a:gd name="T44" fmla="*/ 0 w 441"/>
                  <a:gd name="T45" fmla="*/ 0 h 244"/>
                  <a:gd name="T46" fmla="*/ 0 w 441"/>
                  <a:gd name="T47" fmla="*/ 0 h 244"/>
                  <a:gd name="T48" fmla="*/ 0 w 441"/>
                  <a:gd name="T49" fmla="*/ 0 h 244"/>
                  <a:gd name="T50" fmla="*/ 0 w 441"/>
                  <a:gd name="T51" fmla="*/ 0 h 244"/>
                  <a:gd name="T52" fmla="*/ 1 w 441"/>
                  <a:gd name="T53" fmla="*/ 0 h 244"/>
                  <a:gd name="T54" fmla="*/ 1 w 441"/>
                  <a:gd name="T55" fmla="*/ 0 h 244"/>
                  <a:gd name="T56" fmla="*/ 1 w 441"/>
                  <a:gd name="T57" fmla="*/ 0 h 244"/>
                  <a:gd name="T58" fmla="*/ 1 w 441"/>
                  <a:gd name="T59" fmla="*/ 0 h 244"/>
                  <a:gd name="T60" fmla="*/ 1 w 441"/>
                  <a:gd name="T61" fmla="*/ 0 h 244"/>
                  <a:gd name="T62" fmla="*/ 1 w 441"/>
                  <a:gd name="T63" fmla="*/ 0 h 244"/>
                  <a:gd name="T64" fmla="*/ 1 w 441"/>
                  <a:gd name="T65" fmla="*/ 1 h 244"/>
                  <a:gd name="T66" fmla="*/ 2 w 441"/>
                  <a:gd name="T67" fmla="*/ 1 h 244"/>
                  <a:gd name="T68" fmla="*/ 2 w 441"/>
                  <a:gd name="T69" fmla="*/ 1 h 244"/>
                  <a:gd name="T70" fmla="*/ 2 w 441"/>
                  <a:gd name="T71" fmla="*/ 1 h 244"/>
                  <a:gd name="T72" fmla="*/ 2 w 441"/>
                  <a:gd name="T73" fmla="*/ 1 h 244"/>
                  <a:gd name="T74" fmla="*/ 2 w 441"/>
                  <a:gd name="T75" fmla="*/ 1 h 244"/>
                  <a:gd name="T76" fmla="*/ 2 w 441"/>
                  <a:gd name="T77" fmla="*/ 1 h 244"/>
                  <a:gd name="T78" fmla="*/ 2 w 441"/>
                  <a:gd name="T79" fmla="*/ 1 h 244"/>
                  <a:gd name="T80" fmla="*/ 2 w 441"/>
                  <a:gd name="T81" fmla="*/ 1 h 244"/>
                  <a:gd name="T82" fmla="*/ 2 w 441"/>
                  <a:gd name="T83" fmla="*/ 1 h 244"/>
                  <a:gd name="T84" fmla="*/ 2 w 441"/>
                  <a:gd name="T85" fmla="*/ 1 h 244"/>
                  <a:gd name="T86" fmla="*/ 3 w 441"/>
                  <a:gd name="T87" fmla="*/ 1 h 244"/>
                  <a:gd name="T88" fmla="*/ 3 w 441"/>
                  <a:gd name="T89" fmla="*/ 1 h 244"/>
                  <a:gd name="T90" fmla="*/ 3 w 441"/>
                  <a:gd name="T91" fmla="*/ 1 h 244"/>
                  <a:gd name="T92" fmla="*/ 3 w 441"/>
                  <a:gd name="T93" fmla="*/ 1 h 244"/>
                  <a:gd name="T94" fmla="*/ 3 w 441"/>
                  <a:gd name="T95" fmla="*/ 1 h 244"/>
                  <a:gd name="T96" fmla="*/ 3 w 441"/>
                  <a:gd name="T97" fmla="*/ 1 h 244"/>
                  <a:gd name="T98" fmla="*/ 3 w 441"/>
                  <a:gd name="T99" fmla="*/ 1 h 244"/>
                  <a:gd name="T100" fmla="*/ 4 w 441"/>
                  <a:gd name="T101" fmla="*/ 1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1"/>
                  <a:gd name="T154" fmla="*/ 0 h 244"/>
                  <a:gd name="T155" fmla="*/ 441 w 441"/>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3" name="Freeform 352">
                <a:extLst>
                  <a:ext uri="{FF2B5EF4-FFF2-40B4-BE49-F238E27FC236}">
                    <a16:creationId xmlns:a16="http://schemas.microsoft.com/office/drawing/2014/main" id="{ACC7512F-6104-4624-928B-FC9725D5F0A6}"/>
                  </a:ext>
                </a:extLst>
              </p:cNvPr>
              <p:cNvSpPr>
                <a:spLocks noChangeAspect="1"/>
              </p:cNvSpPr>
              <p:nvPr/>
            </p:nvSpPr>
            <p:spPr bwMode="gray">
              <a:xfrm>
                <a:off x="3479" y="2187"/>
                <a:ext cx="52" cy="67"/>
              </a:xfrm>
              <a:custGeom>
                <a:avLst/>
                <a:gdLst>
                  <a:gd name="T0" fmla="*/ 2 w 262"/>
                  <a:gd name="T1" fmla="*/ 3 h 337"/>
                  <a:gd name="T2" fmla="*/ 2 w 262"/>
                  <a:gd name="T3" fmla="*/ 2 h 337"/>
                  <a:gd name="T4" fmla="*/ 2 w 262"/>
                  <a:gd name="T5" fmla="*/ 2 h 337"/>
                  <a:gd name="T6" fmla="*/ 2 w 262"/>
                  <a:gd name="T7" fmla="*/ 2 h 337"/>
                  <a:gd name="T8" fmla="*/ 1 w 262"/>
                  <a:gd name="T9" fmla="*/ 2 h 337"/>
                  <a:gd name="T10" fmla="*/ 1 w 262"/>
                  <a:gd name="T11" fmla="*/ 2 h 337"/>
                  <a:gd name="T12" fmla="*/ 1 w 262"/>
                  <a:gd name="T13" fmla="*/ 2 h 337"/>
                  <a:gd name="T14" fmla="*/ 1 w 262"/>
                  <a:gd name="T15" fmla="*/ 2 h 337"/>
                  <a:gd name="T16" fmla="*/ 1 w 262"/>
                  <a:gd name="T17" fmla="*/ 2 h 337"/>
                  <a:gd name="T18" fmla="*/ 1 w 262"/>
                  <a:gd name="T19" fmla="*/ 2 h 337"/>
                  <a:gd name="T20" fmla="*/ 1 w 262"/>
                  <a:gd name="T21" fmla="*/ 2 h 337"/>
                  <a:gd name="T22" fmla="*/ 1 w 262"/>
                  <a:gd name="T23" fmla="*/ 2 h 337"/>
                  <a:gd name="T24" fmla="*/ 1 w 262"/>
                  <a:gd name="T25" fmla="*/ 2 h 337"/>
                  <a:gd name="T26" fmla="*/ 1 w 262"/>
                  <a:gd name="T27" fmla="*/ 2 h 337"/>
                  <a:gd name="T28" fmla="*/ 1 w 262"/>
                  <a:gd name="T29" fmla="*/ 2 h 337"/>
                  <a:gd name="T30" fmla="*/ 0 w 262"/>
                  <a:gd name="T31" fmla="*/ 2 h 337"/>
                  <a:gd name="T32" fmla="*/ 0 w 262"/>
                  <a:gd name="T33" fmla="*/ 2 h 337"/>
                  <a:gd name="T34" fmla="*/ 0 w 262"/>
                  <a:gd name="T35" fmla="*/ 2 h 337"/>
                  <a:gd name="T36" fmla="*/ 0 w 262"/>
                  <a:gd name="T37" fmla="*/ 2 h 337"/>
                  <a:gd name="T38" fmla="*/ 0 w 262"/>
                  <a:gd name="T39" fmla="*/ 2 h 337"/>
                  <a:gd name="T40" fmla="*/ 0 w 262"/>
                  <a:gd name="T41" fmla="*/ 2 h 337"/>
                  <a:gd name="T42" fmla="*/ 0 w 262"/>
                  <a:gd name="T43" fmla="*/ 2 h 337"/>
                  <a:gd name="T44" fmla="*/ 0 w 262"/>
                  <a:gd name="T45" fmla="*/ 1 h 337"/>
                  <a:gd name="T46" fmla="*/ 0 w 262"/>
                  <a:gd name="T47" fmla="*/ 1 h 337"/>
                  <a:gd name="T48" fmla="*/ 0 w 262"/>
                  <a:gd name="T49" fmla="*/ 1 h 337"/>
                  <a:gd name="T50" fmla="*/ 0 w 262"/>
                  <a:gd name="T51" fmla="*/ 1 h 337"/>
                  <a:gd name="T52" fmla="*/ 0 w 262"/>
                  <a:gd name="T53" fmla="*/ 1 h 337"/>
                  <a:gd name="T54" fmla="*/ 0 w 262"/>
                  <a:gd name="T55" fmla="*/ 1 h 337"/>
                  <a:gd name="T56" fmla="*/ 0 w 262"/>
                  <a:gd name="T57" fmla="*/ 1 h 337"/>
                  <a:gd name="T58" fmla="*/ 0 w 262"/>
                  <a:gd name="T59" fmla="*/ 1 h 337"/>
                  <a:gd name="T60" fmla="*/ 0 w 262"/>
                  <a:gd name="T61" fmla="*/ 1 h 337"/>
                  <a:gd name="T62" fmla="*/ 0 w 262"/>
                  <a:gd name="T63" fmla="*/ 0 h 337"/>
                  <a:gd name="T64" fmla="*/ 0 w 262"/>
                  <a:gd name="T65" fmla="*/ 0 h 337"/>
                  <a:gd name="T66" fmla="*/ 0 w 262"/>
                  <a:gd name="T67" fmla="*/ 0 h 337"/>
                  <a:gd name="T68" fmla="*/ 0 w 262"/>
                  <a:gd name="T69" fmla="*/ 0 h 337"/>
                  <a:gd name="T70" fmla="*/ 0 w 262"/>
                  <a:gd name="T71" fmla="*/ 0 h 337"/>
                  <a:gd name="T72" fmla="*/ 0 w 262"/>
                  <a:gd name="T73" fmla="*/ 0 h 337"/>
                  <a:gd name="T74" fmla="*/ 0 w 262"/>
                  <a:gd name="T75" fmla="*/ 0 h 337"/>
                  <a:gd name="T76" fmla="*/ 1 w 262"/>
                  <a:gd name="T77" fmla="*/ 0 h 337"/>
                  <a:gd name="T78" fmla="*/ 1 w 262"/>
                  <a:gd name="T79" fmla="*/ 0 h 337"/>
                  <a:gd name="T80" fmla="*/ 1 w 262"/>
                  <a:gd name="T81" fmla="*/ 0 h 337"/>
                  <a:gd name="T82" fmla="*/ 1 w 262"/>
                  <a:gd name="T83" fmla="*/ 0 h 337"/>
                  <a:gd name="T84" fmla="*/ 1 w 262"/>
                  <a:gd name="T85" fmla="*/ 1 h 337"/>
                  <a:gd name="T86" fmla="*/ 1 w 262"/>
                  <a:gd name="T87" fmla="*/ 1 h 337"/>
                  <a:gd name="T88" fmla="*/ 2 w 262"/>
                  <a:gd name="T89" fmla="*/ 1 h 337"/>
                  <a:gd name="T90" fmla="*/ 2 w 262"/>
                  <a:gd name="T91" fmla="*/ 1 h 337"/>
                  <a:gd name="T92" fmla="*/ 2 w 262"/>
                  <a:gd name="T93" fmla="*/ 1 h 337"/>
                  <a:gd name="T94" fmla="*/ 2 w 262"/>
                  <a:gd name="T95" fmla="*/ 1 h 337"/>
                  <a:gd name="T96" fmla="*/ 2 w 262"/>
                  <a:gd name="T97" fmla="*/ 1 h 337"/>
                  <a:gd name="T98" fmla="*/ 1 w 262"/>
                  <a:gd name="T99" fmla="*/ 1 h 337"/>
                  <a:gd name="T100" fmla="*/ 1 w 262"/>
                  <a:gd name="T101" fmla="*/ 2 h 337"/>
                  <a:gd name="T102" fmla="*/ 2 w 262"/>
                  <a:gd name="T103" fmla="*/ 2 h 337"/>
                  <a:gd name="T104" fmla="*/ 2 w 262"/>
                  <a:gd name="T105" fmla="*/ 2 h 337"/>
                  <a:gd name="T106" fmla="*/ 2 w 262"/>
                  <a:gd name="T107" fmla="*/ 1 h 337"/>
                  <a:gd name="T108" fmla="*/ 2 w 262"/>
                  <a:gd name="T109" fmla="*/ 1 h 337"/>
                  <a:gd name="T110" fmla="*/ 2 w 262"/>
                  <a:gd name="T111" fmla="*/ 2 h 337"/>
                  <a:gd name="T112" fmla="*/ 2 w 262"/>
                  <a:gd name="T113" fmla="*/ 2 h 337"/>
                  <a:gd name="T114" fmla="*/ 2 w 262"/>
                  <a:gd name="T115" fmla="*/ 2 h 337"/>
                  <a:gd name="T116" fmla="*/ 2 w 262"/>
                  <a:gd name="T117" fmla="*/ 2 h 337"/>
                  <a:gd name="T118" fmla="*/ 2 w 262"/>
                  <a:gd name="T119" fmla="*/ 3 h 3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337"/>
                  <a:gd name="T182" fmla="*/ 262 w 262"/>
                  <a:gd name="T183" fmla="*/ 337 h 3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94" name="Freeform 353">
                <a:extLst>
                  <a:ext uri="{FF2B5EF4-FFF2-40B4-BE49-F238E27FC236}">
                    <a16:creationId xmlns:a16="http://schemas.microsoft.com/office/drawing/2014/main" id="{93406A07-2711-4844-9065-9BF9A412CDE4}"/>
                  </a:ext>
                </a:extLst>
              </p:cNvPr>
              <p:cNvSpPr>
                <a:spLocks noChangeAspect="1"/>
              </p:cNvSpPr>
              <p:nvPr/>
            </p:nvSpPr>
            <p:spPr bwMode="gray">
              <a:xfrm>
                <a:off x="3390" y="2379"/>
                <a:ext cx="23" cy="43"/>
              </a:xfrm>
              <a:custGeom>
                <a:avLst/>
                <a:gdLst>
                  <a:gd name="T0" fmla="*/ 0 w 116"/>
                  <a:gd name="T1" fmla="*/ 0 h 211"/>
                  <a:gd name="T2" fmla="*/ 0 w 116"/>
                  <a:gd name="T3" fmla="*/ 0 h 211"/>
                  <a:gd name="T4" fmla="*/ 0 w 116"/>
                  <a:gd name="T5" fmla="*/ 0 h 211"/>
                  <a:gd name="T6" fmla="*/ 0 w 116"/>
                  <a:gd name="T7" fmla="*/ 0 h 211"/>
                  <a:gd name="T8" fmla="*/ 0 w 116"/>
                  <a:gd name="T9" fmla="*/ 0 h 211"/>
                  <a:gd name="T10" fmla="*/ 0 w 116"/>
                  <a:gd name="T11" fmla="*/ 0 h 211"/>
                  <a:gd name="T12" fmla="*/ 0 w 116"/>
                  <a:gd name="T13" fmla="*/ 0 h 211"/>
                  <a:gd name="T14" fmla="*/ 0 w 116"/>
                  <a:gd name="T15" fmla="*/ 0 h 211"/>
                  <a:gd name="T16" fmla="*/ 0 w 116"/>
                  <a:gd name="T17" fmla="*/ 0 h 211"/>
                  <a:gd name="T18" fmla="*/ 0 w 116"/>
                  <a:gd name="T19" fmla="*/ 1 h 211"/>
                  <a:gd name="T20" fmla="*/ 0 w 116"/>
                  <a:gd name="T21" fmla="*/ 1 h 211"/>
                  <a:gd name="T22" fmla="*/ 0 w 116"/>
                  <a:gd name="T23" fmla="*/ 1 h 211"/>
                  <a:gd name="T24" fmla="*/ 0 w 116"/>
                  <a:gd name="T25" fmla="*/ 1 h 211"/>
                  <a:gd name="T26" fmla="*/ 0 w 116"/>
                  <a:gd name="T27" fmla="*/ 1 h 211"/>
                  <a:gd name="T28" fmla="*/ 0 w 116"/>
                  <a:gd name="T29" fmla="*/ 2 h 211"/>
                  <a:gd name="T30" fmla="*/ 0 w 116"/>
                  <a:gd name="T31" fmla="*/ 2 h 211"/>
                  <a:gd name="T32" fmla="*/ 0 w 116"/>
                  <a:gd name="T33" fmla="*/ 2 h 211"/>
                  <a:gd name="T34" fmla="*/ 0 w 116"/>
                  <a:gd name="T35" fmla="*/ 2 h 211"/>
                  <a:gd name="T36" fmla="*/ 0 w 116"/>
                  <a:gd name="T37" fmla="*/ 2 h 211"/>
                  <a:gd name="T38" fmla="*/ 1 w 116"/>
                  <a:gd name="T39" fmla="*/ 2 h 211"/>
                  <a:gd name="T40" fmla="*/ 1 w 116"/>
                  <a:gd name="T41" fmla="*/ 2 h 211"/>
                  <a:gd name="T42" fmla="*/ 1 w 116"/>
                  <a:gd name="T43" fmla="*/ 1 h 211"/>
                  <a:gd name="T44" fmla="*/ 1 w 116"/>
                  <a:gd name="T45" fmla="*/ 1 h 211"/>
                  <a:gd name="T46" fmla="*/ 1 w 116"/>
                  <a:gd name="T47" fmla="*/ 1 h 211"/>
                  <a:gd name="T48" fmla="*/ 1 w 116"/>
                  <a:gd name="T49" fmla="*/ 1 h 211"/>
                  <a:gd name="T50" fmla="*/ 1 w 116"/>
                  <a:gd name="T51" fmla="*/ 1 h 211"/>
                  <a:gd name="T52" fmla="*/ 1 w 116"/>
                  <a:gd name="T53" fmla="*/ 1 h 211"/>
                  <a:gd name="T54" fmla="*/ 1 w 116"/>
                  <a:gd name="T55" fmla="*/ 1 h 211"/>
                  <a:gd name="T56" fmla="*/ 1 w 116"/>
                  <a:gd name="T57" fmla="*/ 1 h 211"/>
                  <a:gd name="T58" fmla="*/ 1 w 116"/>
                  <a:gd name="T59" fmla="*/ 1 h 211"/>
                  <a:gd name="T60" fmla="*/ 1 w 116"/>
                  <a:gd name="T61" fmla="*/ 0 h 211"/>
                  <a:gd name="T62" fmla="*/ 1 w 116"/>
                  <a:gd name="T63" fmla="*/ 0 h 211"/>
                  <a:gd name="T64" fmla="*/ 1 w 116"/>
                  <a:gd name="T65" fmla="*/ 0 h 211"/>
                  <a:gd name="T66" fmla="*/ 0 w 116"/>
                  <a:gd name="T67" fmla="*/ 0 h 211"/>
                  <a:gd name="T68" fmla="*/ 0 w 116"/>
                  <a:gd name="T69" fmla="*/ 0 h 211"/>
                  <a:gd name="T70" fmla="*/ 0 w 116"/>
                  <a:gd name="T71" fmla="*/ 0 h 211"/>
                  <a:gd name="T72" fmla="*/ 0 w 116"/>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211"/>
                  <a:gd name="T113" fmla="*/ 116 w 116"/>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41" name="Freeform 354">
              <a:extLst>
                <a:ext uri="{FF2B5EF4-FFF2-40B4-BE49-F238E27FC236}">
                  <a16:creationId xmlns:a16="http://schemas.microsoft.com/office/drawing/2014/main" id="{A5A8A95A-3EA3-4425-955D-40210BB0DCD0}"/>
                </a:ext>
              </a:extLst>
            </p:cNvPr>
            <p:cNvSpPr>
              <a:spLocks noChangeAspect="1"/>
            </p:cNvSpPr>
            <p:nvPr/>
          </p:nvSpPr>
          <p:spPr bwMode="gray">
            <a:xfrm>
              <a:off x="4202" y="1678"/>
              <a:ext cx="19" cy="40"/>
            </a:xfrm>
            <a:custGeom>
              <a:avLst/>
              <a:gdLst>
                <a:gd name="T0" fmla="*/ 1 w 97"/>
                <a:gd name="T1" fmla="*/ 0 h 199"/>
                <a:gd name="T2" fmla="*/ 1 w 97"/>
                <a:gd name="T3" fmla="*/ 0 h 199"/>
                <a:gd name="T4" fmla="*/ 1 w 97"/>
                <a:gd name="T5" fmla="*/ 0 h 199"/>
                <a:gd name="T6" fmla="*/ 1 w 97"/>
                <a:gd name="T7" fmla="*/ 0 h 199"/>
                <a:gd name="T8" fmla="*/ 1 w 97"/>
                <a:gd name="T9" fmla="*/ 0 h 199"/>
                <a:gd name="T10" fmla="*/ 1 w 97"/>
                <a:gd name="T11" fmla="*/ 0 h 199"/>
                <a:gd name="T12" fmla="*/ 1 w 97"/>
                <a:gd name="T13" fmla="*/ 0 h 199"/>
                <a:gd name="T14" fmla="*/ 1 w 97"/>
                <a:gd name="T15" fmla="*/ 0 h 199"/>
                <a:gd name="T16" fmla="*/ 1 w 97"/>
                <a:gd name="T17" fmla="*/ 0 h 199"/>
                <a:gd name="T18" fmla="*/ 1 w 97"/>
                <a:gd name="T19" fmla="*/ 0 h 199"/>
                <a:gd name="T20" fmla="*/ 1 w 97"/>
                <a:gd name="T21" fmla="*/ 0 h 199"/>
                <a:gd name="T22" fmla="*/ 1 w 97"/>
                <a:gd name="T23" fmla="*/ 1 h 199"/>
                <a:gd name="T24" fmla="*/ 1 w 97"/>
                <a:gd name="T25" fmla="*/ 1 h 199"/>
                <a:gd name="T26" fmla="*/ 1 w 97"/>
                <a:gd name="T27" fmla="*/ 1 h 199"/>
                <a:gd name="T28" fmla="*/ 1 w 97"/>
                <a:gd name="T29" fmla="*/ 1 h 199"/>
                <a:gd name="T30" fmla="*/ 0 w 97"/>
                <a:gd name="T31" fmla="*/ 1 h 199"/>
                <a:gd name="T32" fmla="*/ 0 w 97"/>
                <a:gd name="T33" fmla="*/ 1 h 199"/>
                <a:gd name="T34" fmla="*/ 0 w 97"/>
                <a:gd name="T35" fmla="*/ 1 h 199"/>
                <a:gd name="T36" fmla="*/ 0 w 97"/>
                <a:gd name="T37" fmla="*/ 2 h 199"/>
                <a:gd name="T38" fmla="*/ 0 w 97"/>
                <a:gd name="T39" fmla="*/ 2 h 199"/>
                <a:gd name="T40" fmla="*/ 0 w 97"/>
                <a:gd name="T41" fmla="*/ 1 h 199"/>
                <a:gd name="T42" fmla="*/ 0 w 97"/>
                <a:gd name="T43" fmla="*/ 1 h 199"/>
                <a:gd name="T44" fmla="*/ 0 w 97"/>
                <a:gd name="T45" fmla="*/ 1 h 199"/>
                <a:gd name="T46" fmla="*/ 0 w 97"/>
                <a:gd name="T47" fmla="*/ 1 h 199"/>
                <a:gd name="T48" fmla="*/ 0 w 97"/>
                <a:gd name="T49" fmla="*/ 1 h 199"/>
                <a:gd name="T50" fmla="*/ 0 w 97"/>
                <a:gd name="T51" fmla="*/ 1 h 199"/>
                <a:gd name="T52" fmla="*/ 0 w 97"/>
                <a:gd name="T53" fmla="*/ 1 h 199"/>
                <a:gd name="T54" fmla="*/ 0 w 97"/>
                <a:gd name="T55" fmla="*/ 1 h 199"/>
                <a:gd name="T56" fmla="*/ 0 w 97"/>
                <a:gd name="T57" fmla="*/ 0 h 199"/>
                <a:gd name="T58" fmla="*/ 1 w 97"/>
                <a:gd name="T59" fmla="*/ 0 h 199"/>
                <a:gd name="T60" fmla="*/ 1 w 97"/>
                <a:gd name="T61" fmla="*/ 0 h 199"/>
                <a:gd name="T62" fmla="*/ 1 w 97"/>
                <a:gd name="T63" fmla="*/ 0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
                <a:gd name="T97" fmla="*/ 0 h 199"/>
                <a:gd name="T98" fmla="*/ 97 w 97"/>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42" name="Group 355">
              <a:extLst>
                <a:ext uri="{FF2B5EF4-FFF2-40B4-BE49-F238E27FC236}">
                  <a16:creationId xmlns:a16="http://schemas.microsoft.com/office/drawing/2014/main" id="{C9344D98-EB2C-4373-ACD9-381DC414FF54}"/>
                </a:ext>
              </a:extLst>
            </p:cNvPr>
            <p:cNvGrpSpPr>
              <a:grpSpLocks noChangeAspect="1"/>
            </p:cNvGrpSpPr>
            <p:nvPr/>
          </p:nvGrpSpPr>
          <p:grpSpPr bwMode="auto">
            <a:xfrm>
              <a:off x="4307" y="1405"/>
              <a:ext cx="178" cy="202"/>
              <a:chOff x="3938" y="1929"/>
              <a:chExt cx="178" cy="202"/>
            </a:xfrm>
          </p:grpSpPr>
          <p:sp>
            <p:nvSpPr>
              <p:cNvPr id="884" name="Freeform 356">
                <a:extLst>
                  <a:ext uri="{FF2B5EF4-FFF2-40B4-BE49-F238E27FC236}">
                    <a16:creationId xmlns:a16="http://schemas.microsoft.com/office/drawing/2014/main" id="{584CE498-877E-4850-B5CD-FE0BAB2B96EF}"/>
                  </a:ext>
                </a:extLst>
              </p:cNvPr>
              <p:cNvSpPr>
                <a:spLocks noChangeAspect="1"/>
              </p:cNvSpPr>
              <p:nvPr/>
            </p:nvSpPr>
            <p:spPr bwMode="gray">
              <a:xfrm>
                <a:off x="4050" y="1929"/>
                <a:ext cx="66" cy="61"/>
              </a:xfrm>
              <a:custGeom>
                <a:avLst/>
                <a:gdLst>
                  <a:gd name="T0" fmla="*/ 2 w 330"/>
                  <a:gd name="T1" fmla="*/ 1 h 307"/>
                  <a:gd name="T2" fmla="*/ 2 w 330"/>
                  <a:gd name="T3" fmla="*/ 1 h 307"/>
                  <a:gd name="T4" fmla="*/ 2 w 330"/>
                  <a:gd name="T5" fmla="*/ 1 h 307"/>
                  <a:gd name="T6" fmla="*/ 2 w 330"/>
                  <a:gd name="T7" fmla="*/ 1 h 307"/>
                  <a:gd name="T8" fmla="*/ 3 w 330"/>
                  <a:gd name="T9" fmla="*/ 1 h 307"/>
                  <a:gd name="T10" fmla="*/ 2 w 330"/>
                  <a:gd name="T11" fmla="*/ 1 h 307"/>
                  <a:gd name="T12" fmla="*/ 2 w 330"/>
                  <a:gd name="T13" fmla="*/ 2 h 307"/>
                  <a:gd name="T14" fmla="*/ 2 w 330"/>
                  <a:gd name="T15" fmla="*/ 2 h 307"/>
                  <a:gd name="T16" fmla="*/ 2 w 330"/>
                  <a:gd name="T17" fmla="*/ 2 h 307"/>
                  <a:gd name="T18" fmla="*/ 2 w 330"/>
                  <a:gd name="T19" fmla="*/ 2 h 307"/>
                  <a:gd name="T20" fmla="*/ 2 w 330"/>
                  <a:gd name="T21" fmla="*/ 2 h 307"/>
                  <a:gd name="T22" fmla="*/ 1 w 330"/>
                  <a:gd name="T23" fmla="*/ 2 h 307"/>
                  <a:gd name="T24" fmla="*/ 1 w 330"/>
                  <a:gd name="T25" fmla="*/ 2 h 307"/>
                  <a:gd name="T26" fmla="*/ 1 w 330"/>
                  <a:gd name="T27" fmla="*/ 2 h 307"/>
                  <a:gd name="T28" fmla="*/ 1 w 330"/>
                  <a:gd name="T29" fmla="*/ 2 h 307"/>
                  <a:gd name="T30" fmla="*/ 0 w 330"/>
                  <a:gd name="T31" fmla="*/ 2 h 307"/>
                  <a:gd name="T32" fmla="*/ 0 w 330"/>
                  <a:gd name="T33" fmla="*/ 2 h 307"/>
                  <a:gd name="T34" fmla="*/ 1 w 330"/>
                  <a:gd name="T35" fmla="*/ 2 h 307"/>
                  <a:gd name="T36" fmla="*/ 0 w 330"/>
                  <a:gd name="T37" fmla="*/ 2 h 307"/>
                  <a:gd name="T38" fmla="*/ 0 w 330"/>
                  <a:gd name="T39" fmla="*/ 2 h 307"/>
                  <a:gd name="T40" fmla="*/ 0 w 330"/>
                  <a:gd name="T41" fmla="*/ 2 h 307"/>
                  <a:gd name="T42" fmla="*/ 0 w 330"/>
                  <a:gd name="T43" fmla="*/ 2 h 307"/>
                  <a:gd name="T44" fmla="*/ 0 w 330"/>
                  <a:gd name="T45" fmla="*/ 2 h 307"/>
                  <a:gd name="T46" fmla="*/ 0 w 330"/>
                  <a:gd name="T47" fmla="*/ 2 h 307"/>
                  <a:gd name="T48" fmla="*/ 0 w 330"/>
                  <a:gd name="T49" fmla="*/ 2 h 307"/>
                  <a:gd name="T50" fmla="*/ 0 w 330"/>
                  <a:gd name="T51" fmla="*/ 1 h 307"/>
                  <a:gd name="T52" fmla="*/ 0 w 330"/>
                  <a:gd name="T53" fmla="*/ 1 h 307"/>
                  <a:gd name="T54" fmla="*/ 1 w 330"/>
                  <a:gd name="T55" fmla="*/ 1 h 307"/>
                  <a:gd name="T56" fmla="*/ 1 w 330"/>
                  <a:gd name="T57" fmla="*/ 1 h 307"/>
                  <a:gd name="T58" fmla="*/ 1 w 330"/>
                  <a:gd name="T59" fmla="*/ 1 h 307"/>
                  <a:gd name="T60" fmla="*/ 1 w 330"/>
                  <a:gd name="T61" fmla="*/ 1 h 307"/>
                  <a:gd name="T62" fmla="*/ 1 w 330"/>
                  <a:gd name="T63" fmla="*/ 0 h 307"/>
                  <a:gd name="T64" fmla="*/ 1 w 330"/>
                  <a:gd name="T65" fmla="*/ 0 h 307"/>
                  <a:gd name="T66" fmla="*/ 1 w 330"/>
                  <a:gd name="T67" fmla="*/ 0 h 307"/>
                  <a:gd name="T68" fmla="*/ 1 w 330"/>
                  <a:gd name="T69" fmla="*/ 0 h 307"/>
                  <a:gd name="T70" fmla="*/ 1 w 330"/>
                  <a:gd name="T71" fmla="*/ 1 h 307"/>
                  <a:gd name="T72" fmla="*/ 2 w 330"/>
                  <a:gd name="T73" fmla="*/ 1 h 307"/>
                  <a:gd name="T74" fmla="*/ 2 w 330"/>
                  <a:gd name="T75" fmla="*/ 1 h 307"/>
                  <a:gd name="T76" fmla="*/ 2 w 330"/>
                  <a:gd name="T77" fmla="*/ 1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0"/>
                  <a:gd name="T118" fmla="*/ 0 h 307"/>
                  <a:gd name="T119" fmla="*/ 330 w 330"/>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5" name="Freeform 357">
                <a:extLst>
                  <a:ext uri="{FF2B5EF4-FFF2-40B4-BE49-F238E27FC236}">
                    <a16:creationId xmlns:a16="http://schemas.microsoft.com/office/drawing/2014/main" id="{303E2123-495D-401E-9B1C-6D9516143AD7}"/>
                  </a:ext>
                </a:extLst>
              </p:cNvPr>
              <p:cNvSpPr>
                <a:spLocks noChangeAspect="1"/>
              </p:cNvSpPr>
              <p:nvPr/>
            </p:nvSpPr>
            <p:spPr bwMode="gray">
              <a:xfrm>
                <a:off x="3952" y="1989"/>
                <a:ext cx="123" cy="110"/>
              </a:xfrm>
              <a:custGeom>
                <a:avLst/>
                <a:gdLst>
                  <a:gd name="T0" fmla="*/ 5 w 613"/>
                  <a:gd name="T1" fmla="*/ 0 h 552"/>
                  <a:gd name="T2" fmla="*/ 5 w 613"/>
                  <a:gd name="T3" fmla="*/ 1 h 552"/>
                  <a:gd name="T4" fmla="*/ 5 w 613"/>
                  <a:gd name="T5" fmla="*/ 1 h 552"/>
                  <a:gd name="T6" fmla="*/ 5 w 613"/>
                  <a:gd name="T7" fmla="*/ 1 h 552"/>
                  <a:gd name="T8" fmla="*/ 5 w 613"/>
                  <a:gd name="T9" fmla="*/ 1 h 552"/>
                  <a:gd name="T10" fmla="*/ 5 w 613"/>
                  <a:gd name="T11" fmla="*/ 2 h 552"/>
                  <a:gd name="T12" fmla="*/ 4 w 613"/>
                  <a:gd name="T13" fmla="*/ 2 h 552"/>
                  <a:gd name="T14" fmla="*/ 4 w 613"/>
                  <a:gd name="T15" fmla="*/ 3 h 552"/>
                  <a:gd name="T16" fmla="*/ 4 w 613"/>
                  <a:gd name="T17" fmla="*/ 3 h 552"/>
                  <a:gd name="T18" fmla="*/ 4 w 613"/>
                  <a:gd name="T19" fmla="*/ 3 h 552"/>
                  <a:gd name="T20" fmla="*/ 4 w 613"/>
                  <a:gd name="T21" fmla="*/ 3 h 552"/>
                  <a:gd name="T22" fmla="*/ 4 w 613"/>
                  <a:gd name="T23" fmla="*/ 3 h 552"/>
                  <a:gd name="T24" fmla="*/ 4 w 613"/>
                  <a:gd name="T25" fmla="*/ 3 h 552"/>
                  <a:gd name="T26" fmla="*/ 4 w 613"/>
                  <a:gd name="T27" fmla="*/ 4 h 552"/>
                  <a:gd name="T28" fmla="*/ 4 w 613"/>
                  <a:gd name="T29" fmla="*/ 4 h 552"/>
                  <a:gd name="T30" fmla="*/ 4 w 613"/>
                  <a:gd name="T31" fmla="*/ 4 h 552"/>
                  <a:gd name="T32" fmla="*/ 3 w 613"/>
                  <a:gd name="T33" fmla="*/ 4 h 552"/>
                  <a:gd name="T34" fmla="*/ 3 w 613"/>
                  <a:gd name="T35" fmla="*/ 4 h 552"/>
                  <a:gd name="T36" fmla="*/ 3 w 613"/>
                  <a:gd name="T37" fmla="*/ 4 h 552"/>
                  <a:gd name="T38" fmla="*/ 3 w 613"/>
                  <a:gd name="T39" fmla="*/ 4 h 552"/>
                  <a:gd name="T40" fmla="*/ 3 w 613"/>
                  <a:gd name="T41" fmla="*/ 4 h 552"/>
                  <a:gd name="T42" fmla="*/ 3 w 613"/>
                  <a:gd name="T43" fmla="*/ 4 h 552"/>
                  <a:gd name="T44" fmla="*/ 3 w 613"/>
                  <a:gd name="T45" fmla="*/ 4 h 552"/>
                  <a:gd name="T46" fmla="*/ 2 w 613"/>
                  <a:gd name="T47" fmla="*/ 4 h 552"/>
                  <a:gd name="T48" fmla="*/ 2 w 613"/>
                  <a:gd name="T49" fmla="*/ 4 h 552"/>
                  <a:gd name="T50" fmla="*/ 2 w 613"/>
                  <a:gd name="T51" fmla="*/ 4 h 552"/>
                  <a:gd name="T52" fmla="*/ 2 w 613"/>
                  <a:gd name="T53" fmla="*/ 4 h 552"/>
                  <a:gd name="T54" fmla="*/ 2 w 613"/>
                  <a:gd name="T55" fmla="*/ 4 h 552"/>
                  <a:gd name="T56" fmla="*/ 2 w 613"/>
                  <a:gd name="T57" fmla="*/ 4 h 552"/>
                  <a:gd name="T58" fmla="*/ 2 w 613"/>
                  <a:gd name="T59" fmla="*/ 4 h 552"/>
                  <a:gd name="T60" fmla="*/ 1 w 613"/>
                  <a:gd name="T61" fmla="*/ 4 h 552"/>
                  <a:gd name="T62" fmla="*/ 1 w 613"/>
                  <a:gd name="T63" fmla="*/ 4 h 552"/>
                  <a:gd name="T64" fmla="*/ 1 w 613"/>
                  <a:gd name="T65" fmla="*/ 4 h 552"/>
                  <a:gd name="T66" fmla="*/ 1 w 613"/>
                  <a:gd name="T67" fmla="*/ 4 h 552"/>
                  <a:gd name="T68" fmla="*/ 0 w 613"/>
                  <a:gd name="T69" fmla="*/ 4 h 552"/>
                  <a:gd name="T70" fmla="*/ 0 w 613"/>
                  <a:gd name="T71" fmla="*/ 4 h 552"/>
                  <a:gd name="T72" fmla="*/ 0 w 613"/>
                  <a:gd name="T73" fmla="*/ 4 h 552"/>
                  <a:gd name="T74" fmla="*/ 0 w 613"/>
                  <a:gd name="T75" fmla="*/ 4 h 552"/>
                  <a:gd name="T76" fmla="*/ 1 w 613"/>
                  <a:gd name="T77" fmla="*/ 4 h 552"/>
                  <a:gd name="T78" fmla="*/ 1 w 613"/>
                  <a:gd name="T79" fmla="*/ 3 h 552"/>
                  <a:gd name="T80" fmla="*/ 1 w 613"/>
                  <a:gd name="T81" fmla="*/ 3 h 552"/>
                  <a:gd name="T82" fmla="*/ 2 w 613"/>
                  <a:gd name="T83" fmla="*/ 3 h 552"/>
                  <a:gd name="T84" fmla="*/ 2 w 613"/>
                  <a:gd name="T85" fmla="*/ 3 h 552"/>
                  <a:gd name="T86" fmla="*/ 2 w 613"/>
                  <a:gd name="T87" fmla="*/ 3 h 552"/>
                  <a:gd name="T88" fmla="*/ 2 w 613"/>
                  <a:gd name="T89" fmla="*/ 3 h 552"/>
                  <a:gd name="T90" fmla="*/ 3 w 613"/>
                  <a:gd name="T91" fmla="*/ 2 h 552"/>
                  <a:gd name="T92" fmla="*/ 3 w 613"/>
                  <a:gd name="T93" fmla="*/ 2 h 552"/>
                  <a:gd name="T94" fmla="*/ 3 w 613"/>
                  <a:gd name="T95" fmla="*/ 2 h 552"/>
                  <a:gd name="T96" fmla="*/ 3 w 613"/>
                  <a:gd name="T97" fmla="*/ 3 h 552"/>
                  <a:gd name="T98" fmla="*/ 3 w 613"/>
                  <a:gd name="T99" fmla="*/ 3 h 552"/>
                  <a:gd name="T100" fmla="*/ 3 w 613"/>
                  <a:gd name="T101" fmla="*/ 2 h 552"/>
                  <a:gd name="T102" fmla="*/ 4 w 613"/>
                  <a:gd name="T103" fmla="*/ 2 h 552"/>
                  <a:gd name="T104" fmla="*/ 4 w 613"/>
                  <a:gd name="T105" fmla="*/ 2 h 552"/>
                  <a:gd name="T106" fmla="*/ 4 w 613"/>
                  <a:gd name="T107" fmla="*/ 1 h 552"/>
                  <a:gd name="T108" fmla="*/ 4 w 613"/>
                  <a:gd name="T109" fmla="*/ 1 h 552"/>
                  <a:gd name="T110" fmla="*/ 4 w 613"/>
                  <a:gd name="T111" fmla="*/ 1 h 552"/>
                  <a:gd name="T112" fmla="*/ 4 w 613"/>
                  <a:gd name="T113" fmla="*/ 1 h 552"/>
                  <a:gd name="T114" fmla="*/ 4 w 613"/>
                  <a:gd name="T115" fmla="*/ 0 h 552"/>
                  <a:gd name="T116" fmla="*/ 4 w 613"/>
                  <a:gd name="T117" fmla="*/ 0 h 552"/>
                  <a:gd name="T118" fmla="*/ 4 w 613"/>
                  <a:gd name="T119" fmla="*/ 0 h 552"/>
                  <a:gd name="T120" fmla="*/ 4 w 613"/>
                  <a:gd name="T121" fmla="*/ 0 h 552"/>
                  <a:gd name="T122" fmla="*/ 4 w 613"/>
                  <a:gd name="T123" fmla="*/ 0 h 552"/>
                  <a:gd name="T124" fmla="*/ 4 w 613"/>
                  <a:gd name="T125" fmla="*/ 0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3"/>
                  <a:gd name="T190" fmla="*/ 0 h 552"/>
                  <a:gd name="T191" fmla="*/ 613 w 613"/>
                  <a:gd name="T192" fmla="*/ 552 h 5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6" name="Freeform 358">
                <a:extLst>
                  <a:ext uri="{FF2B5EF4-FFF2-40B4-BE49-F238E27FC236}">
                    <a16:creationId xmlns:a16="http://schemas.microsoft.com/office/drawing/2014/main" id="{F9218E47-8381-4956-8F06-69D313F68AD6}"/>
                  </a:ext>
                </a:extLst>
              </p:cNvPr>
              <p:cNvSpPr>
                <a:spLocks noChangeAspect="1"/>
              </p:cNvSpPr>
              <p:nvPr/>
            </p:nvSpPr>
            <p:spPr bwMode="gray">
              <a:xfrm>
                <a:off x="3966" y="2088"/>
                <a:ext cx="28" cy="21"/>
              </a:xfrm>
              <a:custGeom>
                <a:avLst/>
                <a:gdLst>
                  <a:gd name="T0" fmla="*/ 1 w 140"/>
                  <a:gd name="T1" fmla="*/ 1 h 107"/>
                  <a:gd name="T2" fmla="*/ 1 w 140"/>
                  <a:gd name="T3" fmla="*/ 0 h 107"/>
                  <a:gd name="T4" fmla="*/ 1 w 140"/>
                  <a:gd name="T5" fmla="*/ 0 h 107"/>
                  <a:gd name="T6" fmla="*/ 1 w 140"/>
                  <a:gd name="T7" fmla="*/ 0 h 107"/>
                  <a:gd name="T8" fmla="*/ 1 w 140"/>
                  <a:gd name="T9" fmla="*/ 1 h 107"/>
                  <a:gd name="T10" fmla="*/ 0 w 140"/>
                  <a:gd name="T11" fmla="*/ 1 h 107"/>
                  <a:gd name="T12" fmla="*/ 0 w 140"/>
                  <a:gd name="T13" fmla="*/ 1 h 107"/>
                  <a:gd name="T14" fmla="*/ 0 w 140"/>
                  <a:gd name="T15" fmla="*/ 1 h 107"/>
                  <a:gd name="T16" fmla="*/ 0 w 140"/>
                  <a:gd name="T17" fmla="*/ 1 h 107"/>
                  <a:gd name="T18" fmla="*/ 0 w 140"/>
                  <a:gd name="T19" fmla="*/ 1 h 107"/>
                  <a:gd name="T20" fmla="*/ 0 w 140"/>
                  <a:gd name="T21" fmla="*/ 1 h 107"/>
                  <a:gd name="T22" fmla="*/ 0 w 140"/>
                  <a:gd name="T23" fmla="*/ 1 h 107"/>
                  <a:gd name="T24" fmla="*/ 0 w 140"/>
                  <a:gd name="T25" fmla="*/ 1 h 107"/>
                  <a:gd name="T26" fmla="*/ 0 w 140"/>
                  <a:gd name="T27" fmla="*/ 1 h 107"/>
                  <a:gd name="T28" fmla="*/ 0 w 140"/>
                  <a:gd name="T29" fmla="*/ 1 h 107"/>
                  <a:gd name="T30" fmla="*/ 0 w 140"/>
                  <a:gd name="T31" fmla="*/ 1 h 107"/>
                  <a:gd name="T32" fmla="*/ 0 w 140"/>
                  <a:gd name="T33" fmla="*/ 0 h 107"/>
                  <a:gd name="T34" fmla="*/ 0 w 140"/>
                  <a:gd name="T35" fmla="*/ 0 h 107"/>
                  <a:gd name="T36" fmla="*/ 0 w 140"/>
                  <a:gd name="T37" fmla="*/ 0 h 107"/>
                  <a:gd name="T38" fmla="*/ 0 w 140"/>
                  <a:gd name="T39" fmla="*/ 0 h 107"/>
                  <a:gd name="T40" fmla="*/ 1 w 140"/>
                  <a:gd name="T41" fmla="*/ 0 h 107"/>
                  <a:gd name="T42" fmla="*/ 1 w 140"/>
                  <a:gd name="T43" fmla="*/ 0 h 107"/>
                  <a:gd name="T44" fmla="*/ 1 w 140"/>
                  <a:gd name="T45" fmla="*/ 0 h 107"/>
                  <a:gd name="T46" fmla="*/ 1 w 140"/>
                  <a:gd name="T47" fmla="*/ 0 h 107"/>
                  <a:gd name="T48" fmla="*/ 1 w 140"/>
                  <a:gd name="T49" fmla="*/ 0 h 107"/>
                  <a:gd name="T50" fmla="*/ 1 w 140"/>
                  <a:gd name="T51" fmla="*/ 0 h 107"/>
                  <a:gd name="T52" fmla="*/ 1 w 140"/>
                  <a:gd name="T53" fmla="*/ 0 h 107"/>
                  <a:gd name="T54" fmla="*/ 1 w 140"/>
                  <a:gd name="T55" fmla="*/ 0 h 107"/>
                  <a:gd name="T56" fmla="*/ 1 w 140"/>
                  <a:gd name="T57" fmla="*/ 0 h 107"/>
                  <a:gd name="T58" fmla="*/ 1 w 140"/>
                  <a:gd name="T59" fmla="*/ 0 h 107"/>
                  <a:gd name="T60" fmla="*/ 1 w 140"/>
                  <a:gd name="T61" fmla="*/ 0 h 107"/>
                  <a:gd name="T62" fmla="*/ 1 w 140"/>
                  <a:gd name="T63" fmla="*/ 0 h 107"/>
                  <a:gd name="T64" fmla="*/ 1 w 140"/>
                  <a:gd name="T65" fmla="*/ 0 h 107"/>
                  <a:gd name="T66" fmla="*/ 1 w 140"/>
                  <a:gd name="T67" fmla="*/ 0 h 107"/>
                  <a:gd name="T68" fmla="*/ 1 w 140"/>
                  <a:gd name="T69" fmla="*/ 1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07"/>
                  <a:gd name="T107" fmla="*/ 140 w 140"/>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7" name="Freeform 359">
                <a:extLst>
                  <a:ext uri="{FF2B5EF4-FFF2-40B4-BE49-F238E27FC236}">
                    <a16:creationId xmlns:a16="http://schemas.microsoft.com/office/drawing/2014/main" id="{8CC15C02-0489-44C8-A0FB-90CB3A27D90D}"/>
                  </a:ext>
                </a:extLst>
              </p:cNvPr>
              <p:cNvSpPr>
                <a:spLocks noChangeAspect="1"/>
              </p:cNvSpPr>
              <p:nvPr/>
            </p:nvSpPr>
            <p:spPr bwMode="gray">
              <a:xfrm>
                <a:off x="3938" y="2093"/>
                <a:ext cx="26" cy="38"/>
              </a:xfrm>
              <a:custGeom>
                <a:avLst/>
                <a:gdLst>
                  <a:gd name="T0" fmla="*/ 1 w 131"/>
                  <a:gd name="T1" fmla="*/ 0 h 187"/>
                  <a:gd name="T2" fmla="*/ 0 w 131"/>
                  <a:gd name="T3" fmla="*/ 0 h 187"/>
                  <a:gd name="T4" fmla="*/ 0 w 131"/>
                  <a:gd name="T5" fmla="*/ 0 h 187"/>
                  <a:gd name="T6" fmla="*/ 0 w 131"/>
                  <a:gd name="T7" fmla="*/ 0 h 187"/>
                  <a:gd name="T8" fmla="*/ 0 w 131"/>
                  <a:gd name="T9" fmla="*/ 0 h 187"/>
                  <a:gd name="T10" fmla="*/ 0 w 131"/>
                  <a:gd name="T11" fmla="*/ 0 h 187"/>
                  <a:gd name="T12" fmla="*/ 0 w 131"/>
                  <a:gd name="T13" fmla="*/ 1 h 187"/>
                  <a:gd name="T14" fmla="*/ 0 w 131"/>
                  <a:gd name="T15" fmla="*/ 1 h 187"/>
                  <a:gd name="T16" fmla="*/ 0 w 131"/>
                  <a:gd name="T17" fmla="*/ 1 h 187"/>
                  <a:gd name="T18" fmla="*/ 0 w 131"/>
                  <a:gd name="T19" fmla="*/ 1 h 187"/>
                  <a:gd name="T20" fmla="*/ 0 w 131"/>
                  <a:gd name="T21" fmla="*/ 1 h 187"/>
                  <a:gd name="T22" fmla="*/ 0 w 131"/>
                  <a:gd name="T23" fmla="*/ 1 h 187"/>
                  <a:gd name="T24" fmla="*/ 0 w 131"/>
                  <a:gd name="T25" fmla="*/ 0 h 187"/>
                  <a:gd name="T26" fmla="*/ 0 w 131"/>
                  <a:gd name="T27" fmla="*/ 1 h 187"/>
                  <a:gd name="T28" fmla="*/ 0 w 131"/>
                  <a:gd name="T29" fmla="*/ 1 h 187"/>
                  <a:gd name="T30" fmla="*/ 0 w 131"/>
                  <a:gd name="T31" fmla="*/ 1 h 187"/>
                  <a:gd name="T32" fmla="*/ 0 w 131"/>
                  <a:gd name="T33" fmla="*/ 1 h 187"/>
                  <a:gd name="T34" fmla="*/ 0 w 131"/>
                  <a:gd name="T35" fmla="*/ 1 h 187"/>
                  <a:gd name="T36" fmla="*/ 0 w 131"/>
                  <a:gd name="T37" fmla="*/ 1 h 187"/>
                  <a:gd name="T38" fmla="*/ 0 w 131"/>
                  <a:gd name="T39" fmla="*/ 1 h 187"/>
                  <a:gd name="T40" fmla="*/ 0 w 131"/>
                  <a:gd name="T41" fmla="*/ 1 h 187"/>
                  <a:gd name="T42" fmla="*/ 0 w 131"/>
                  <a:gd name="T43" fmla="*/ 1 h 187"/>
                  <a:gd name="T44" fmla="*/ 1 w 131"/>
                  <a:gd name="T45" fmla="*/ 1 h 187"/>
                  <a:gd name="T46" fmla="*/ 1 w 131"/>
                  <a:gd name="T47" fmla="*/ 2 h 187"/>
                  <a:gd name="T48" fmla="*/ 1 w 131"/>
                  <a:gd name="T49" fmla="*/ 1 h 187"/>
                  <a:gd name="T50" fmla="*/ 1 w 131"/>
                  <a:gd name="T51" fmla="*/ 1 h 187"/>
                  <a:gd name="T52" fmla="*/ 1 w 131"/>
                  <a:gd name="T53" fmla="*/ 1 h 187"/>
                  <a:gd name="T54" fmla="*/ 1 w 131"/>
                  <a:gd name="T55" fmla="*/ 1 h 187"/>
                  <a:gd name="T56" fmla="*/ 1 w 131"/>
                  <a:gd name="T57" fmla="*/ 1 h 187"/>
                  <a:gd name="T58" fmla="*/ 1 w 131"/>
                  <a:gd name="T59" fmla="*/ 0 h 187"/>
                  <a:gd name="T60" fmla="*/ 1 w 131"/>
                  <a:gd name="T61" fmla="*/ 0 h 187"/>
                  <a:gd name="T62" fmla="*/ 1 w 131"/>
                  <a:gd name="T63" fmla="*/ 0 h 187"/>
                  <a:gd name="T64" fmla="*/ 1 w 131"/>
                  <a:gd name="T65" fmla="*/ 0 h 187"/>
                  <a:gd name="T66" fmla="*/ 1 w 131"/>
                  <a:gd name="T67" fmla="*/ 0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187"/>
                  <a:gd name="T104" fmla="*/ 131 w 131"/>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43" name="Freeform 360">
              <a:extLst>
                <a:ext uri="{FF2B5EF4-FFF2-40B4-BE49-F238E27FC236}">
                  <a16:creationId xmlns:a16="http://schemas.microsoft.com/office/drawing/2014/main" id="{E98C1A05-6EA6-427D-96B6-22062EFF7A84}"/>
                </a:ext>
              </a:extLst>
            </p:cNvPr>
            <p:cNvSpPr>
              <a:spLocks noChangeAspect="1"/>
            </p:cNvSpPr>
            <p:nvPr/>
          </p:nvSpPr>
          <p:spPr bwMode="gray">
            <a:xfrm>
              <a:off x="4268" y="1507"/>
              <a:ext cx="38" cy="57"/>
            </a:xfrm>
            <a:custGeom>
              <a:avLst/>
              <a:gdLst>
                <a:gd name="T0" fmla="*/ 1 w 190"/>
                <a:gd name="T1" fmla="*/ 0 h 285"/>
                <a:gd name="T2" fmla="*/ 1 w 190"/>
                <a:gd name="T3" fmla="*/ 0 h 285"/>
                <a:gd name="T4" fmla="*/ 1 w 190"/>
                <a:gd name="T5" fmla="*/ 1 h 285"/>
                <a:gd name="T6" fmla="*/ 1 w 190"/>
                <a:gd name="T7" fmla="*/ 1 h 285"/>
                <a:gd name="T8" fmla="*/ 1 w 190"/>
                <a:gd name="T9" fmla="*/ 1 h 285"/>
                <a:gd name="T10" fmla="*/ 1 w 190"/>
                <a:gd name="T11" fmla="*/ 2 h 285"/>
                <a:gd name="T12" fmla="*/ 1 w 190"/>
                <a:gd name="T13" fmla="*/ 2 h 285"/>
                <a:gd name="T14" fmla="*/ 1 w 190"/>
                <a:gd name="T15" fmla="*/ 2 h 285"/>
                <a:gd name="T16" fmla="*/ 1 w 190"/>
                <a:gd name="T17" fmla="*/ 2 h 285"/>
                <a:gd name="T18" fmla="*/ 1 w 190"/>
                <a:gd name="T19" fmla="*/ 2 h 285"/>
                <a:gd name="T20" fmla="*/ 1 w 190"/>
                <a:gd name="T21" fmla="*/ 2 h 285"/>
                <a:gd name="T22" fmla="*/ 1 w 190"/>
                <a:gd name="T23" fmla="*/ 2 h 285"/>
                <a:gd name="T24" fmla="*/ 1 w 190"/>
                <a:gd name="T25" fmla="*/ 2 h 285"/>
                <a:gd name="T26" fmla="*/ 1 w 190"/>
                <a:gd name="T27" fmla="*/ 2 h 285"/>
                <a:gd name="T28" fmla="*/ 1 w 190"/>
                <a:gd name="T29" fmla="*/ 2 h 285"/>
                <a:gd name="T30" fmla="*/ 1 w 190"/>
                <a:gd name="T31" fmla="*/ 2 h 285"/>
                <a:gd name="T32" fmla="*/ 0 w 190"/>
                <a:gd name="T33" fmla="*/ 2 h 285"/>
                <a:gd name="T34" fmla="*/ 1 w 190"/>
                <a:gd name="T35" fmla="*/ 2 h 285"/>
                <a:gd name="T36" fmla="*/ 0 w 190"/>
                <a:gd name="T37" fmla="*/ 2 h 285"/>
                <a:gd name="T38" fmla="*/ 0 w 190"/>
                <a:gd name="T39" fmla="*/ 2 h 285"/>
                <a:gd name="T40" fmla="*/ 0 w 190"/>
                <a:gd name="T41" fmla="*/ 2 h 285"/>
                <a:gd name="T42" fmla="*/ 0 w 190"/>
                <a:gd name="T43" fmla="*/ 2 h 285"/>
                <a:gd name="T44" fmla="*/ 0 w 190"/>
                <a:gd name="T45" fmla="*/ 2 h 285"/>
                <a:gd name="T46" fmla="*/ 0 w 190"/>
                <a:gd name="T47" fmla="*/ 2 h 285"/>
                <a:gd name="T48" fmla="*/ 0 w 190"/>
                <a:gd name="T49" fmla="*/ 2 h 285"/>
                <a:gd name="T50" fmla="*/ 0 w 190"/>
                <a:gd name="T51" fmla="*/ 2 h 285"/>
                <a:gd name="T52" fmla="*/ 0 w 190"/>
                <a:gd name="T53" fmla="*/ 2 h 285"/>
                <a:gd name="T54" fmla="*/ 0 w 190"/>
                <a:gd name="T55" fmla="*/ 2 h 285"/>
                <a:gd name="T56" fmla="*/ 0 w 190"/>
                <a:gd name="T57" fmla="*/ 2 h 285"/>
                <a:gd name="T58" fmla="*/ 0 w 190"/>
                <a:gd name="T59" fmla="*/ 2 h 285"/>
                <a:gd name="T60" fmla="*/ 0 w 190"/>
                <a:gd name="T61" fmla="*/ 1 h 285"/>
                <a:gd name="T62" fmla="*/ 0 w 190"/>
                <a:gd name="T63" fmla="*/ 1 h 285"/>
                <a:gd name="T64" fmla="*/ 0 w 190"/>
                <a:gd name="T65" fmla="*/ 1 h 285"/>
                <a:gd name="T66" fmla="*/ 0 w 190"/>
                <a:gd name="T67" fmla="*/ 1 h 285"/>
                <a:gd name="T68" fmla="*/ 0 w 190"/>
                <a:gd name="T69" fmla="*/ 1 h 285"/>
                <a:gd name="T70" fmla="*/ 0 w 190"/>
                <a:gd name="T71" fmla="*/ 1 h 285"/>
                <a:gd name="T72" fmla="*/ 0 w 190"/>
                <a:gd name="T73" fmla="*/ 1 h 285"/>
                <a:gd name="T74" fmla="*/ 0 w 190"/>
                <a:gd name="T75" fmla="*/ 1 h 285"/>
                <a:gd name="T76" fmla="*/ 0 w 190"/>
                <a:gd name="T77" fmla="*/ 1 h 285"/>
                <a:gd name="T78" fmla="*/ 0 w 190"/>
                <a:gd name="T79" fmla="*/ 1 h 285"/>
                <a:gd name="T80" fmla="*/ 0 w 190"/>
                <a:gd name="T81" fmla="*/ 1 h 285"/>
                <a:gd name="T82" fmla="*/ 0 w 190"/>
                <a:gd name="T83" fmla="*/ 1 h 285"/>
                <a:gd name="T84" fmla="*/ 0 w 190"/>
                <a:gd name="T85" fmla="*/ 1 h 285"/>
                <a:gd name="T86" fmla="*/ 0 w 190"/>
                <a:gd name="T87" fmla="*/ 1 h 285"/>
                <a:gd name="T88" fmla="*/ 0 w 190"/>
                <a:gd name="T89" fmla="*/ 1 h 285"/>
                <a:gd name="T90" fmla="*/ 0 w 190"/>
                <a:gd name="T91" fmla="*/ 0 h 285"/>
                <a:gd name="T92" fmla="*/ 0 w 190"/>
                <a:gd name="T93" fmla="*/ 0 h 285"/>
                <a:gd name="T94" fmla="*/ 1 w 190"/>
                <a:gd name="T95" fmla="*/ 0 h 285"/>
                <a:gd name="T96" fmla="*/ 1 w 190"/>
                <a:gd name="T97" fmla="*/ 0 h 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285"/>
                <a:gd name="T149" fmla="*/ 190 w 190"/>
                <a:gd name="T150" fmla="*/ 285 h 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44" name="Freeform 361">
              <a:extLst>
                <a:ext uri="{FF2B5EF4-FFF2-40B4-BE49-F238E27FC236}">
                  <a16:creationId xmlns:a16="http://schemas.microsoft.com/office/drawing/2014/main" id="{25F40CC8-5D58-4004-AA00-5C1DFEB36CAD}"/>
                </a:ext>
              </a:extLst>
            </p:cNvPr>
            <p:cNvSpPr>
              <a:spLocks noChangeAspect="1"/>
            </p:cNvSpPr>
            <p:nvPr/>
          </p:nvSpPr>
          <p:spPr bwMode="gray">
            <a:xfrm>
              <a:off x="3848" y="1293"/>
              <a:ext cx="347" cy="170"/>
            </a:xfrm>
            <a:custGeom>
              <a:avLst/>
              <a:gdLst>
                <a:gd name="T0" fmla="*/ 0 w 1734"/>
                <a:gd name="T1" fmla="*/ 2 h 848"/>
                <a:gd name="T2" fmla="*/ 1 w 1734"/>
                <a:gd name="T3" fmla="*/ 1 h 848"/>
                <a:gd name="T4" fmla="*/ 2 w 1734"/>
                <a:gd name="T5" fmla="*/ 1 h 848"/>
                <a:gd name="T6" fmla="*/ 3 w 1734"/>
                <a:gd name="T7" fmla="*/ 1 h 848"/>
                <a:gd name="T8" fmla="*/ 3 w 1734"/>
                <a:gd name="T9" fmla="*/ 1 h 848"/>
                <a:gd name="T10" fmla="*/ 4 w 1734"/>
                <a:gd name="T11" fmla="*/ 2 h 848"/>
                <a:gd name="T12" fmla="*/ 4 w 1734"/>
                <a:gd name="T13" fmla="*/ 1 h 848"/>
                <a:gd name="T14" fmla="*/ 4 w 1734"/>
                <a:gd name="T15" fmla="*/ 1 h 848"/>
                <a:gd name="T16" fmla="*/ 5 w 1734"/>
                <a:gd name="T17" fmla="*/ 0 h 848"/>
                <a:gd name="T18" fmla="*/ 5 w 1734"/>
                <a:gd name="T19" fmla="*/ 0 h 848"/>
                <a:gd name="T20" fmla="*/ 6 w 1734"/>
                <a:gd name="T21" fmla="*/ 0 h 848"/>
                <a:gd name="T22" fmla="*/ 6 w 1734"/>
                <a:gd name="T23" fmla="*/ 1 h 848"/>
                <a:gd name="T24" fmla="*/ 7 w 1734"/>
                <a:gd name="T25" fmla="*/ 1 h 848"/>
                <a:gd name="T26" fmla="*/ 8 w 1734"/>
                <a:gd name="T27" fmla="*/ 1 h 848"/>
                <a:gd name="T28" fmla="*/ 8 w 1734"/>
                <a:gd name="T29" fmla="*/ 1 h 848"/>
                <a:gd name="T30" fmla="*/ 9 w 1734"/>
                <a:gd name="T31" fmla="*/ 2 h 848"/>
                <a:gd name="T32" fmla="*/ 10 w 1734"/>
                <a:gd name="T33" fmla="*/ 2 h 848"/>
                <a:gd name="T34" fmla="*/ 11 w 1734"/>
                <a:gd name="T35" fmla="*/ 2 h 848"/>
                <a:gd name="T36" fmla="*/ 12 w 1734"/>
                <a:gd name="T37" fmla="*/ 1 h 848"/>
                <a:gd name="T38" fmla="*/ 12 w 1734"/>
                <a:gd name="T39" fmla="*/ 2 h 848"/>
                <a:gd name="T40" fmla="*/ 13 w 1734"/>
                <a:gd name="T41" fmla="*/ 2 h 848"/>
                <a:gd name="T42" fmla="*/ 12 w 1734"/>
                <a:gd name="T43" fmla="*/ 2 h 848"/>
                <a:gd name="T44" fmla="*/ 12 w 1734"/>
                <a:gd name="T45" fmla="*/ 3 h 848"/>
                <a:gd name="T46" fmla="*/ 13 w 1734"/>
                <a:gd name="T47" fmla="*/ 3 h 848"/>
                <a:gd name="T48" fmla="*/ 13 w 1734"/>
                <a:gd name="T49" fmla="*/ 3 h 848"/>
                <a:gd name="T50" fmla="*/ 14 w 1734"/>
                <a:gd name="T51" fmla="*/ 3 h 848"/>
                <a:gd name="T52" fmla="*/ 14 w 1734"/>
                <a:gd name="T53" fmla="*/ 4 h 848"/>
                <a:gd name="T54" fmla="*/ 13 w 1734"/>
                <a:gd name="T55" fmla="*/ 4 h 848"/>
                <a:gd name="T56" fmla="*/ 13 w 1734"/>
                <a:gd name="T57" fmla="*/ 4 h 848"/>
                <a:gd name="T58" fmla="*/ 12 w 1734"/>
                <a:gd name="T59" fmla="*/ 4 h 848"/>
                <a:gd name="T60" fmla="*/ 11 w 1734"/>
                <a:gd name="T61" fmla="*/ 5 h 848"/>
                <a:gd name="T62" fmla="*/ 11 w 1734"/>
                <a:gd name="T63" fmla="*/ 5 h 848"/>
                <a:gd name="T64" fmla="*/ 10 w 1734"/>
                <a:gd name="T65" fmla="*/ 5 h 848"/>
                <a:gd name="T66" fmla="*/ 10 w 1734"/>
                <a:gd name="T67" fmla="*/ 6 h 848"/>
                <a:gd name="T68" fmla="*/ 9 w 1734"/>
                <a:gd name="T69" fmla="*/ 6 h 848"/>
                <a:gd name="T70" fmla="*/ 9 w 1734"/>
                <a:gd name="T71" fmla="*/ 6 h 848"/>
                <a:gd name="T72" fmla="*/ 8 w 1734"/>
                <a:gd name="T73" fmla="*/ 7 h 848"/>
                <a:gd name="T74" fmla="*/ 8 w 1734"/>
                <a:gd name="T75" fmla="*/ 7 h 848"/>
                <a:gd name="T76" fmla="*/ 7 w 1734"/>
                <a:gd name="T77" fmla="*/ 7 h 848"/>
                <a:gd name="T78" fmla="*/ 6 w 1734"/>
                <a:gd name="T79" fmla="*/ 6 h 848"/>
                <a:gd name="T80" fmla="*/ 6 w 1734"/>
                <a:gd name="T81" fmla="*/ 6 h 848"/>
                <a:gd name="T82" fmla="*/ 4 w 1734"/>
                <a:gd name="T83" fmla="*/ 6 h 848"/>
                <a:gd name="T84" fmla="*/ 4 w 1734"/>
                <a:gd name="T85" fmla="*/ 6 h 848"/>
                <a:gd name="T86" fmla="*/ 3 w 1734"/>
                <a:gd name="T87" fmla="*/ 5 h 848"/>
                <a:gd name="T88" fmla="*/ 3 w 1734"/>
                <a:gd name="T89" fmla="*/ 5 h 848"/>
                <a:gd name="T90" fmla="*/ 2 w 1734"/>
                <a:gd name="T91" fmla="*/ 5 h 848"/>
                <a:gd name="T92" fmla="*/ 2 w 1734"/>
                <a:gd name="T93" fmla="*/ 5 h 848"/>
                <a:gd name="T94" fmla="*/ 1 w 1734"/>
                <a:gd name="T95" fmla="*/ 4 h 848"/>
                <a:gd name="T96" fmla="*/ 1 w 1734"/>
                <a:gd name="T97" fmla="*/ 4 h 848"/>
                <a:gd name="T98" fmla="*/ 1 w 1734"/>
                <a:gd name="T99" fmla="*/ 3 h 848"/>
                <a:gd name="T100" fmla="*/ 1 w 1734"/>
                <a:gd name="T101" fmla="*/ 3 h 848"/>
                <a:gd name="T102" fmla="*/ 0 w 1734"/>
                <a:gd name="T103" fmla="*/ 2 h 8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34"/>
                <a:gd name="T157" fmla="*/ 0 h 848"/>
                <a:gd name="T158" fmla="*/ 1734 w 1734"/>
                <a:gd name="T159" fmla="*/ 848 h 8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45" name="Freeform 362">
              <a:extLst>
                <a:ext uri="{FF2B5EF4-FFF2-40B4-BE49-F238E27FC236}">
                  <a16:creationId xmlns:a16="http://schemas.microsoft.com/office/drawing/2014/main" id="{7FE36738-8504-4D72-B650-39BD9CBFBCD5}"/>
                </a:ext>
              </a:extLst>
            </p:cNvPr>
            <p:cNvSpPr>
              <a:spLocks noChangeAspect="1"/>
            </p:cNvSpPr>
            <p:nvPr/>
          </p:nvSpPr>
          <p:spPr bwMode="gray">
            <a:xfrm>
              <a:off x="4076" y="1738"/>
              <a:ext cx="26" cy="23"/>
            </a:xfrm>
            <a:custGeom>
              <a:avLst/>
              <a:gdLst>
                <a:gd name="T0" fmla="*/ 1 w 127"/>
                <a:gd name="T1" fmla="*/ 0 h 113"/>
                <a:gd name="T2" fmla="*/ 1 w 127"/>
                <a:gd name="T3" fmla="*/ 0 h 113"/>
                <a:gd name="T4" fmla="*/ 1 w 127"/>
                <a:gd name="T5" fmla="*/ 0 h 113"/>
                <a:gd name="T6" fmla="*/ 1 w 127"/>
                <a:gd name="T7" fmla="*/ 0 h 113"/>
                <a:gd name="T8" fmla="*/ 1 w 127"/>
                <a:gd name="T9" fmla="*/ 0 h 113"/>
                <a:gd name="T10" fmla="*/ 1 w 127"/>
                <a:gd name="T11" fmla="*/ 0 h 113"/>
                <a:gd name="T12" fmla="*/ 1 w 127"/>
                <a:gd name="T13" fmla="*/ 0 h 113"/>
                <a:gd name="T14" fmla="*/ 1 w 127"/>
                <a:gd name="T15" fmla="*/ 0 h 113"/>
                <a:gd name="T16" fmla="*/ 1 w 127"/>
                <a:gd name="T17" fmla="*/ 0 h 113"/>
                <a:gd name="T18" fmla="*/ 1 w 127"/>
                <a:gd name="T19" fmla="*/ 1 h 113"/>
                <a:gd name="T20" fmla="*/ 1 w 127"/>
                <a:gd name="T21" fmla="*/ 1 h 113"/>
                <a:gd name="T22" fmla="*/ 1 w 127"/>
                <a:gd name="T23" fmla="*/ 1 h 113"/>
                <a:gd name="T24" fmla="*/ 1 w 127"/>
                <a:gd name="T25" fmla="*/ 1 h 113"/>
                <a:gd name="T26" fmla="*/ 0 w 127"/>
                <a:gd name="T27" fmla="*/ 1 h 113"/>
                <a:gd name="T28" fmla="*/ 0 w 127"/>
                <a:gd name="T29" fmla="*/ 1 h 113"/>
                <a:gd name="T30" fmla="*/ 0 w 127"/>
                <a:gd name="T31" fmla="*/ 1 h 113"/>
                <a:gd name="T32" fmla="*/ 0 w 127"/>
                <a:gd name="T33" fmla="*/ 1 h 113"/>
                <a:gd name="T34" fmla="*/ 0 w 127"/>
                <a:gd name="T35" fmla="*/ 1 h 113"/>
                <a:gd name="T36" fmla="*/ 0 w 127"/>
                <a:gd name="T37" fmla="*/ 0 h 113"/>
                <a:gd name="T38" fmla="*/ 0 w 127"/>
                <a:gd name="T39" fmla="*/ 0 h 113"/>
                <a:gd name="T40" fmla="*/ 0 w 127"/>
                <a:gd name="T41" fmla="*/ 0 h 113"/>
                <a:gd name="T42" fmla="*/ 0 w 127"/>
                <a:gd name="T43" fmla="*/ 0 h 113"/>
                <a:gd name="T44" fmla="*/ 0 w 127"/>
                <a:gd name="T45" fmla="*/ 0 h 113"/>
                <a:gd name="T46" fmla="*/ 0 w 127"/>
                <a:gd name="T47" fmla="*/ 0 h 113"/>
                <a:gd name="T48" fmla="*/ 0 w 127"/>
                <a:gd name="T49" fmla="*/ 0 h 113"/>
                <a:gd name="T50" fmla="*/ 1 w 127"/>
                <a:gd name="T51" fmla="*/ 0 h 113"/>
                <a:gd name="T52" fmla="*/ 1 w 127"/>
                <a:gd name="T53" fmla="*/ 0 h 113"/>
                <a:gd name="T54" fmla="*/ 1 w 127"/>
                <a:gd name="T55" fmla="*/ 0 h 113"/>
                <a:gd name="T56" fmla="*/ 1 w 127"/>
                <a:gd name="T57" fmla="*/ 0 h 113"/>
                <a:gd name="T58" fmla="*/ 1 w 127"/>
                <a:gd name="T59" fmla="*/ 0 h 1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7"/>
                <a:gd name="T91" fmla="*/ 0 h 113"/>
                <a:gd name="T92" fmla="*/ 127 w 127"/>
                <a:gd name="T93" fmla="*/ 113 h 1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46" name="Freeform 363">
              <a:extLst>
                <a:ext uri="{FF2B5EF4-FFF2-40B4-BE49-F238E27FC236}">
                  <a16:creationId xmlns:a16="http://schemas.microsoft.com/office/drawing/2014/main" id="{23C9AF37-014E-4B3A-9888-71597239E45C}"/>
                </a:ext>
              </a:extLst>
            </p:cNvPr>
            <p:cNvSpPr>
              <a:spLocks noChangeAspect="1"/>
            </p:cNvSpPr>
            <p:nvPr/>
          </p:nvSpPr>
          <p:spPr bwMode="gray">
            <a:xfrm>
              <a:off x="3692" y="1270"/>
              <a:ext cx="672" cy="467"/>
            </a:xfrm>
            <a:custGeom>
              <a:avLst/>
              <a:gdLst>
                <a:gd name="T0" fmla="*/ 18 w 3356"/>
                <a:gd name="T1" fmla="*/ 18 h 2335"/>
                <a:gd name="T2" fmla="*/ 17 w 3356"/>
                <a:gd name="T3" fmla="*/ 18 h 2335"/>
                <a:gd name="T4" fmla="*/ 16 w 3356"/>
                <a:gd name="T5" fmla="*/ 19 h 2335"/>
                <a:gd name="T6" fmla="*/ 15 w 3356"/>
                <a:gd name="T7" fmla="*/ 18 h 2335"/>
                <a:gd name="T8" fmla="*/ 14 w 3356"/>
                <a:gd name="T9" fmla="*/ 17 h 2335"/>
                <a:gd name="T10" fmla="*/ 13 w 3356"/>
                <a:gd name="T11" fmla="*/ 18 h 2335"/>
                <a:gd name="T12" fmla="*/ 12 w 3356"/>
                <a:gd name="T13" fmla="*/ 18 h 2335"/>
                <a:gd name="T14" fmla="*/ 11 w 3356"/>
                <a:gd name="T15" fmla="*/ 17 h 2335"/>
                <a:gd name="T16" fmla="*/ 11 w 3356"/>
                <a:gd name="T17" fmla="*/ 15 h 2335"/>
                <a:gd name="T18" fmla="*/ 10 w 3356"/>
                <a:gd name="T19" fmla="*/ 14 h 2335"/>
                <a:gd name="T20" fmla="*/ 8 w 3356"/>
                <a:gd name="T21" fmla="*/ 15 h 2335"/>
                <a:gd name="T22" fmla="*/ 7 w 3356"/>
                <a:gd name="T23" fmla="*/ 15 h 2335"/>
                <a:gd name="T24" fmla="*/ 6 w 3356"/>
                <a:gd name="T25" fmla="*/ 15 h 2335"/>
                <a:gd name="T26" fmla="*/ 6 w 3356"/>
                <a:gd name="T27" fmla="*/ 15 h 2335"/>
                <a:gd name="T28" fmla="*/ 5 w 3356"/>
                <a:gd name="T29" fmla="*/ 15 h 2335"/>
                <a:gd name="T30" fmla="*/ 4 w 3356"/>
                <a:gd name="T31" fmla="*/ 14 h 2335"/>
                <a:gd name="T32" fmla="*/ 3 w 3356"/>
                <a:gd name="T33" fmla="*/ 14 h 2335"/>
                <a:gd name="T34" fmla="*/ 3 w 3356"/>
                <a:gd name="T35" fmla="*/ 14 h 2335"/>
                <a:gd name="T36" fmla="*/ 2 w 3356"/>
                <a:gd name="T37" fmla="*/ 13 h 2335"/>
                <a:gd name="T38" fmla="*/ 2 w 3356"/>
                <a:gd name="T39" fmla="*/ 13 h 2335"/>
                <a:gd name="T40" fmla="*/ 3 w 3356"/>
                <a:gd name="T41" fmla="*/ 13 h 2335"/>
                <a:gd name="T42" fmla="*/ 2 w 3356"/>
                <a:gd name="T43" fmla="*/ 12 h 2335"/>
                <a:gd name="T44" fmla="*/ 3 w 3356"/>
                <a:gd name="T45" fmla="*/ 11 h 2335"/>
                <a:gd name="T46" fmla="*/ 3 w 3356"/>
                <a:gd name="T47" fmla="*/ 11 h 2335"/>
                <a:gd name="T48" fmla="*/ 2 w 3356"/>
                <a:gd name="T49" fmla="*/ 11 h 2335"/>
                <a:gd name="T50" fmla="*/ 1 w 3356"/>
                <a:gd name="T51" fmla="*/ 11 h 2335"/>
                <a:gd name="T52" fmla="*/ 1 w 3356"/>
                <a:gd name="T53" fmla="*/ 10 h 2335"/>
                <a:gd name="T54" fmla="*/ 1 w 3356"/>
                <a:gd name="T55" fmla="*/ 10 h 2335"/>
                <a:gd name="T56" fmla="*/ 1 w 3356"/>
                <a:gd name="T57" fmla="*/ 8 h 2335"/>
                <a:gd name="T58" fmla="*/ 3 w 3356"/>
                <a:gd name="T59" fmla="*/ 7 h 2335"/>
                <a:gd name="T60" fmla="*/ 4 w 3356"/>
                <a:gd name="T61" fmla="*/ 6 h 2335"/>
                <a:gd name="T62" fmla="*/ 5 w 3356"/>
                <a:gd name="T63" fmla="*/ 4 h 2335"/>
                <a:gd name="T64" fmla="*/ 7 w 3356"/>
                <a:gd name="T65" fmla="*/ 4 h 2335"/>
                <a:gd name="T66" fmla="*/ 8 w 3356"/>
                <a:gd name="T67" fmla="*/ 6 h 2335"/>
                <a:gd name="T68" fmla="*/ 10 w 3356"/>
                <a:gd name="T69" fmla="*/ 7 h 2335"/>
                <a:gd name="T70" fmla="*/ 14 w 3356"/>
                <a:gd name="T71" fmla="*/ 8 h 2335"/>
                <a:gd name="T72" fmla="*/ 16 w 3356"/>
                <a:gd name="T73" fmla="*/ 7 h 2335"/>
                <a:gd name="T74" fmla="*/ 18 w 3356"/>
                <a:gd name="T75" fmla="*/ 5 h 2335"/>
                <a:gd name="T76" fmla="*/ 20 w 3356"/>
                <a:gd name="T77" fmla="*/ 4 h 2335"/>
                <a:gd name="T78" fmla="*/ 19 w 3356"/>
                <a:gd name="T79" fmla="*/ 2 h 2335"/>
                <a:gd name="T80" fmla="*/ 21 w 3356"/>
                <a:gd name="T81" fmla="*/ 1 h 2335"/>
                <a:gd name="T82" fmla="*/ 22 w 3356"/>
                <a:gd name="T83" fmla="*/ 0 h 2335"/>
                <a:gd name="T84" fmla="*/ 23 w 3356"/>
                <a:gd name="T85" fmla="*/ 1 h 2335"/>
                <a:gd name="T86" fmla="*/ 25 w 3356"/>
                <a:gd name="T87" fmla="*/ 3 h 2335"/>
                <a:gd name="T88" fmla="*/ 27 w 3356"/>
                <a:gd name="T89" fmla="*/ 4 h 2335"/>
                <a:gd name="T90" fmla="*/ 26 w 3356"/>
                <a:gd name="T91" fmla="*/ 6 h 2335"/>
                <a:gd name="T92" fmla="*/ 24 w 3356"/>
                <a:gd name="T93" fmla="*/ 8 h 2335"/>
                <a:gd name="T94" fmla="*/ 22 w 3356"/>
                <a:gd name="T95" fmla="*/ 9 h 2335"/>
                <a:gd name="T96" fmla="*/ 21 w 3356"/>
                <a:gd name="T97" fmla="*/ 9 h 2335"/>
                <a:gd name="T98" fmla="*/ 20 w 3356"/>
                <a:gd name="T99" fmla="*/ 9 h 2335"/>
                <a:gd name="T100" fmla="*/ 20 w 3356"/>
                <a:gd name="T101" fmla="*/ 10 h 2335"/>
                <a:gd name="T102" fmla="*/ 21 w 3356"/>
                <a:gd name="T103" fmla="*/ 10 h 2335"/>
                <a:gd name="T104" fmla="*/ 21 w 3356"/>
                <a:gd name="T105" fmla="*/ 10 h 2335"/>
                <a:gd name="T106" fmla="*/ 20 w 3356"/>
                <a:gd name="T107" fmla="*/ 11 h 2335"/>
                <a:gd name="T108" fmla="*/ 21 w 3356"/>
                <a:gd name="T109" fmla="*/ 13 h 2335"/>
                <a:gd name="T110" fmla="*/ 21 w 3356"/>
                <a:gd name="T111" fmla="*/ 13 h 2335"/>
                <a:gd name="T112" fmla="*/ 21 w 3356"/>
                <a:gd name="T113" fmla="*/ 14 h 2335"/>
                <a:gd name="T114" fmla="*/ 21 w 3356"/>
                <a:gd name="T115" fmla="*/ 15 h 2335"/>
                <a:gd name="T116" fmla="*/ 21 w 3356"/>
                <a:gd name="T117" fmla="*/ 15 h 2335"/>
                <a:gd name="T118" fmla="*/ 20 w 3356"/>
                <a:gd name="T119" fmla="*/ 16 h 2335"/>
                <a:gd name="T120" fmla="*/ 20 w 3356"/>
                <a:gd name="T121" fmla="*/ 17 h 2335"/>
                <a:gd name="T122" fmla="*/ 19 w 3356"/>
                <a:gd name="T123" fmla="*/ 17 h 2335"/>
                <a:gd name="T124" fmla="*/ 18 w 3356"/>
                <a:gd name="T125" fmla="*/ 18 h 2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56"/>
                <a:gd name="T190" fmla="*/ 0 h 2335"/>
                <a:gd name="T191" fmla="*/ 3356 w 3356"/>
                <a:gd name="T192" fmla="*/ 2335 h 23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47" name="Freeform 364">
              <a:extLst>
                <a:ext uri="{FF2B5EF4-FFF2-40B4-BE49-F238E27FC236}">
                  <a16:creationId xmlns:a16="http://schemas.microsoft.com/office/drawing/2014/main" id="{3B52BB81-6B7E-4CF4-A874-EAA04C1527AB}"/>
                </a:ext>
              </a:extLst>
            </p:cNvPr>
            <p:cNvSpPr>
              <a:spLocks noChangeAspect="1"/>
            </p:cNvSpPr>
            <p:nvPr/>
          </p:nvSpPr>
          <p:spPr bwMode="gray">
            <a:xfrm>
              <a:off x="4249" y="1443"/>
              <a:ext cx="69" cy="76"/>
            </a:xfrm>
            <a:custGeom>
              <a:avLst/>
              <a:gdLst>
                <a:gd name="T0" fmla="*/ 2 w 349"/>
                <a:gd name="T1" fmla="*/ 2 h 377"/>
                <a:gd name="T2" fmla="*/ 1 w 349"/>
                <a:gd name="T3" fmla="*/ 2 h 377"/>
                <a:gd name="T4" fmla="*/ 1 w 349"/>
                <a:gd name="T5" fmla="*/ 2 h 377"/>
                <a:gd name="T6" fmla="*/ 1 w 349"/>
                <a:gd name="T7" fmla="*/ 2 h 377"/>
                <a:gd name="T8" fmla="*/ 1 w 349"/>
                <a:gd name="T9" fmla="*/ 2 h 377"/>
                <a:gd name="T10" fmla="*/ 1 w 349"/>
                <a:gd name="T11" fmla="*/ 2 h 377"/>
                <a:gd name="T12" fmla="*/ 2 w 349"/>
                <a:gd name="T13" fmla="*/ 2 h 377"/>
                <a:gd name="T14" fmla="*/ 2 w 349"/>
                <a:gd name="T15" fmla="*/ 2 h 377"/>
                <a:gd name="T16" fmla="*/ 2 w 349"/>
                <a:gd name="T17" fmla="*/ 1 h 377"/>
                <a:gd name="T18" fmla="*/ 2 w 349"/>
                <a:gd name="T19" fmla="*/ 1 h 377"/>
                <a:gd name="T20" fmla="*/ 2 w 349"/>
                <a:gd name="T21" fmla="*/ 1 h 377"/>
                <a:gd name="T22" fmla="*/ 2 w 349"/>
                <a:gd name="T23" fmla="*/ 1 h 377"/>
                <a:gd name="T24" fmla="*/ 2 w 349"/>
                <a:gd name="T25" fmla="*/ 1 h 377"/>
                <a:gd name="T26" fmla="*/ 3 w 349"/>
                <a:gd name="T27" fmla="*/ 0 h 377"/>
                <a:gd name="T28" fmla="*/ 3 w 349"/>
                <a:gd name="T29" fmla="*/ 0 h 377"/>
                <a:gd name="T30" fmla="*/ 3 w 349"/>
                <a:gd name="T31" fmla="*/ 0 h 377"/>
                <a:gd name="T32" fmla="*/ 3 w 349"/>
                <a:gd name="T33" fmla="*/ 0 h 377"/>
                <a:gd name="T34" fmla="*/ 2 w 349"/>
                <a:gd name="T35" fmla="*/ 0 h 377"/>
                <a:gd name="T36" fmla="*/ 2 w 349"/>
                <a:gd name="T37" fmla="*/ 0 h 377"/>
                <a:gd name="T38" fmla="*/ 2 w 349"/>
                <a:gd name="T39" fmla="*/ 1 h 377"/>
                <a:gd name="T40" fmla="*/ 2 w 349"/>
                <a:gd name="T41" fmla="*/ 1 h 377"/>
                <a:gd name="T42" fmla="*/ 1 w 349"/>
                <a:gd name="T43" fmla="*/ 1 h 377"/>
                <a:gd name="T44" fmla="*/ 1 w 349"/>
                <a:gd name="T45" fmla="*/ 1 h 377"/>
                <a:gd name="T46" fmla="*/ 1 w 349"/>
                <a:gd name="T47" fmla="*/ 1 h 377"/>
                <a:gd name="T48" fmla="*/ 0 w 349"/>
                <a:gd name="T49" fmla="*/ 1 h 377"/>
                <a:gd name="T50" fmla="*/ 0 w 349"/>
                <a:gd name="T51" fmla="*/ 2 h 377"/>
                <a:gd name="T52" fmla="*/ 0 w 349"/>
                <a:gd name="T53" fmla="*/ 2 h 377"/>
                <a:gd name="T54" fmla="*/ 0 w 349"/>
                <a:gd name="T55" fmla="*/ 2 h 377"/>
                <a:gd name="T56" fmla="*/ 0 w 349"/>
                <a:gd name="T57" fmla="*/ 2 h 377"/>
                <a:gd name="T58" fmla="*/ 0 w 349"/>
                <a:gd name="T59" fmla="*/ 2 h 377"/>
                <a:gd name="T60" fmla="*/ 0 w 349"/>
                <a:gd name="T61" fmla="*/ 2 h 377"/>
                <a:gd name="T62" fmla="*/ 0 w 349"/>
                <a:gd name="T63" fmla="*/ 2 h 377"/>
                <a:gd name="T64" fmla="*/ 0 w 349"/>
                <a:gd name="T65" fmla="*/ 3 h 377"/>
                <a:gd name="T66" fmla="*/ 0 w 349"/>
                <a:gd name="T67" fmla="*/ 3 h 377"/>
                <a:gd name="T68" fmla="*/ 0 w 349"/>
                <a:gd name="T69" fmla="*/ 3 h 377"/>
                <a:gd name="T70" fmla="*/ 0 w 349"/>
                <a:gd name="T71" fmla="*/ 3 h 377"/>
                <a:gd name="T72" fmla="*/ 0 w 349"/>
                <a:gd name="T73" fmla="*/ 3 h 377"/>
                <a:gd name="T74" fmla="*/ 0 w 349"/>
                <a:gd name="T75" fmla="*/ 3 h 377"/>
                <a:gd name="T76" fmla="*/ 0 w 349"/>
                <a:gd name="T77" fmla="*/ 3 h 377"/>
                <a:gd name="T78" fmla="*/ 1 w 349"/>
                <a:gd name="T79" fmla="*/ 3 h 377"/>
                <a:gd name="T80" fmla="*/ 1 w 349"/>
                <a:gd name="T81" fmla="*/ 3 h 377"/>
                <a:gd name="T82" fmla="*/ 1 w 349"/>
                <a:gd name="T83" fmla="*/ 3 h 377"/>
                <a:gd name="T84" fmla="*/ 1 w 349"/>
                <a:gd name="T85" fmla="*/ 3 h 377"/>
                <a:gd name="T86" fmla="*/ 1 w 349"/>
                <a:gd name="T87" fmla="*/ 3 h 377"/>
                <a:gd name="T88" fmla="*/ 1 w 349"/>
                <a:gd name="T89" fmla="*/ 3 h 377"/>
                <a:gd name="T90" fmla="*/ 1 w 349"/>
                <a:gd name="T91" fmla="*/ 3 h 377"/>
                <a:gd name="T92" fmla="*/ 2 w 349"/>
                <a:gd name="T93" fmla="*/ 3 h 377"/>
                <a:gd name="T94" fmla="*/ 2 w 349"/>
                <a:gd name="T95" fmla="*/ 3 h 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9"/>
                <a:gd name="T145" fmla="*/ 0 h 377"/>
                <a:gd name="T146" fmla="*/ 349 w 349"/>
                <a:gd name="T147" fmla="*/ 377 h 3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48" name="Group 365">
              <a:extLst>
                <a:ext uri="{FF2B5EF4-FFF2-40B4-BE49-F238E27FC236}">
                  <a16:creationId xmlns:a16="http://schemas.microsoft.com/office/drawing/2014/main" id="{ACF2E2CF-C110-40C8-81E6-574E66D4283B}"/>
                </a:ext>
              </a:extLst>
            </p:cNvPr>
            <p:cNvGrpSpPr>
              <a:grpSpLocks noChangeAspect="1"/>
            </p:cNvGrpSpPr>
            <p:nvPr/>
          </p:nvGrpSpPr>
          <p:grpSpPr bwMode="auto">
            <a:xfrm>
              <a:off x="3099" y="436"/>
              <a:ext cx="1873" cy="1032"/>
              <a:chOff x="2730" y="960"/>
              <a:chExt cx="1873" cy="1032"/>
            </a:xfrm>
          </p:grpSpPr>
          <p:grpSp>
            <p:nvGrpSpPr>
              <p:cNvPr id="867" name="Group 366">
                <a:extLst>
                  <a:ext uri="{FF2B5EF4-FFF2-40B4-BE49-F238E27FC236}">
                    <a16:creationId xmlns:a16="http://schemas.microsoft.com/office/drawing/2014/main" id="{39A50695-72CF-482A-B3AD-8A2D50F5AE0A}"/>
                  </a:ext>
                </a:extLst>
              </p:cNvPr>
              <p:cNvGrpSpPr>
                <a:grpSpLocks noChangeAspect="1"/>
              </p:cNvGrpSpPr>
              <p:nvPr/>
            </p:nvGrpSpPr>
            <p:grpSpPr bwMode="auto">
              <a:xfrm>
                <a:off x="3044" y="960"/>
                <a:ext cx="1473" cy="481"/>
                <a:chOff x="3044" y="960"/>
                <a:chExt cx="1473" cy="481"/>
              </a:xfrm>
            </p:grpSpPr>
            <p:sp>
              <p:nvSpPr>
                <p:cNvPr id="871" name="Freeform 367">
                  <a:extLst>
                    <a:ext uri="{FF2B5EF4-FFF2-40B4-BE49-F238E27FC236}">
                      <a16:creationId xmlns:a16="http://schemas.microsoft.com/office/drawing/2014/main" id="{1AC9A184-E9D4-4BBB-8CF1-8DE3EED64AF3}"/>
                    </a:ext>
                  </a:extLst>
                </p:cNvPr>
                <p:cNvSpPr>
                  <a:spLocks noChangeAspect="1"/>
                </p:cNvSpPr>
                <p:nvPr/>
              </p:nvSpPr>
              <p:spPr bwMode="gray">
                <a:xfrm>
                  <a:off x="3044" y="1416"/>
                  <a:ext cx="23" cy="25"/>
                </a:xfrm>
                <a:custGeom>
                  <a:avLst/>
                  <a:gdLst>
                    <a:gd name="T0" fmla="*/ 0 w 116"/>
                    <a:gd name="T1" fmla="*/ 0 h 126"/>
                    <a:gd name="T2" fmla="*/ 0 w 116"/>
                    <a:gd name="T3" fmla="*/ 0 h 126"/>
                    <a:gd name="T4" fmla="*/ 0 w 116"/>
                    <a:gd name="T5" fmla="*/ 0 h 126"/>
                    <a:gd name="T6" fmla="*/ 0 w 116"/>
                    <a:gd name="T7" fmla="*/ 0 h 126"/>
                    <a:gd name="T8" fmla="*/ 0 w 116"/>
                    <a:gd name="T9" fmla="*/ 0 h 126"/>
                    <a:gd name="T10" fmla="*/ 0 w 116"/>
                    <a:gd name="T11" fmla="*/ 0 h 126"/>
                    <a:gd name="T12" fmla="*/ 1 w 116"/>
                    <a:gd name="T13" fmla="*/ 0 h 126"/>
                    <a:gd name="T14" fmla="*/ 1 w 116"/>
                    <a:gd name="T15" fmla="*/ 0 h 126"/>
                    <a:gd name="T16" fmla="*/ 1 w 116"/>
                    <a:gd name="T17" fmla="*/ 0 h 126"/>
                    <a:gd name="T18" fmla="*/ 1 w 116"/>
                    <a:gd name="T19" fmla="*/ 0 h 126"/>
                    <a:gd name="T20" fmla="*/ 1 w 116"/>
                    <a:gd name="T21" fmla="*/ 0 h 126"/>
                    <a:gd name="T22" fmla="*/ 1 w 116"/>
                    <a:gd name="T23" fmla="*/ 1 h 126"/>
                    <a:gd name="T24" fmla="*/ 1 w 116"/>
                    <a:gd name="T25" fmla="*/ 1 h 126"/>
                    <a:gd name="T26" fmla="*/ 1 w 116"/>
                    <a:gd name="T27" fmla="*/ 1 h 126"/>
                    <a:gd name="T28" fmla="*/ 1 w 116"/>
                    <a:gd name="T29" fmla="*/ 1 h 126"/>
                    <a:gd name="T30" fmla="*/ 1 w 116"/>
                    <a:gd name="T31" fmla="*/ 1 h 126"/>
                    <a:gd name="T32" fmla="*/ 0 w 116"/>
                    <a:gd name="T33" fmla="*/ 1 h 126"/>
                    <a:gd name="T34" fmla="*/ 0 w 116"/>
                    <a:gd name="T35" fmla="*/ 1 h 126"/>
                    <a:gd name="T36" fmla="*/ 0 w 116"/>
                    <a:gd name="T37" fmla="*/ 1 h 126"/>
                    <a:gd name="T38" fmla="*/ 0 w 116"/>
                    <a:gd name="T39" fmla="*/ 1 h 126"/>
                    <a:gd name="T40" fmla="*/ 0 w 116"/>
                    <a:gd name="T41" fmla="*/ 1 h 126"/>
                    <a:gd name="T42" fmla="*/ 0 w 116"/>
                    <a:gd name="T43" fmla="*/ 1 h 126"/>
                    <a:gd name="T44" fmla="*/ 0 w 116"/>
                    <a:gd name="T45" fmla="*/ 1 h 126"/>
                    <a:gd name="T46" fmla="*/ 0 w 116"/>
                    <a:gd name="T47" fmla="*/ 1 h 126"/>
                    <a:gd name="T48" fmla="*/ 0 w 116"/>
                    <a:gd name="T49" fmla="*/ 1 h 126"/>
                    <a:gd name="T50" fmla="*/ 0 w 116"/>
                    <a:gd name="T51" fmla="*/ 1 h 126"/>
                    <a:gd name="T52" fmla="*/ 0 w 116"/>
                    <a:gd name="T53" fmla="*/ 1 h 126"/>
                    <a:gd name="T54" fmla="*/ 0 w 116"/>
                    <a:gd name="T55" fmla="*/ 1 h 126"/>
                    <a:gd name="T56" fmla="*/ 0 w 116"/>
                    <a:gd name="T57" fmla="*/ 1 h 126"/>
                    <a:gd name="T58" fmla="*/ 0 w 116"/>
                    <a:gd name="T59" fmla="*/ 1 h 126"/>
                    <a:gd name="T60" fmla="*/ 0 w 116"/>
                    <a:gd name="T61" fmla="*/ 0 h 126"/>
                    <a:gd name="T62" fmla="*/ 0 w 116"/>
                    <a:gd name="T63" fmla="*/ 0 h 126"/>
                    <a:gd name="T64" fmla="*/ 0 w 116"/>
                    <a:gd name="T65" fmla="*/ 0 h 126"/>
                    <a:gd name="T66" fmla="*/ 0 w 116"/>
                    <a:gd name="T67" fmla="*/ 0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126"/>
                    <a:gd name="T104" fmla="*/ 116 w 116"/>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2" name="Freeform 368">
                  <a:extLst>
                    <a:ext uri="{FF2B5EF4-FFF2-40B4-BE49-F238E27FC236}">
                      <a16:creationId xmlns:a16="http://schemas.microsoft.com/office/drawing/2014/main" id="{2DE131FB-D11F-446B-B474-0960411E6C5D}"/>
                    </a:ext>
                  </a:extLst>
                </p:cNvPr>
                <p:cNvSpPr>
                  <a:spLocks noChangeAspect="1"/>
                </p:cNvSpPr>
                <p:nvPr/>
              </p:nvSpPr>
              <p:spPr bwMode="gray">
                <a:xfrm>
                  <a:off x="3605" y="995"/>
                  <a:ext cx="67" cy="84"/>
                </a:xfrm>
                <a:custGeom>
                  <a:avLst/>
                  <a:gdLst>
                    <a:gd name="T0" fmla="*/ 0 w 337"/>
                    <a:gd name="T1" fmla="*/ 2 h 418"/>
                    <a:gd name="T2" fmla="*/ 0 w 337"/>
                    <a:gd name="T3" fmla="*/ 2 h 418"/>
                    <a:gd name="T4" fmla="*/ 1 w 337"/>
                    <a:gd name="T5" fmla="*/ 1 h 418"/>
                    <a:gd name="T6" fmla="*/ 1 w 337"/>
                    <a:gd name="T7" fmla="*/ 2 h 418"/>
                    <a:gd name="T8" fmla="*/ 1 w 337"/>
                    <a:gd name="T9" fmla="*/ 1 h 418"/>
                    <a:gd name="T10" fmla="*/ 1 w 337"/>
                    <a:gd name="T11" fmla="*/ 1 h 418"/>
                    <a:gd name="T12" fmla="*/ 1 w 337"/>
                    <a:gd name="T13" fmla="*/ 1 h 418"/>
                    <a:gd name="T14" fmla="*/ 1 w 337"/>
                    <a:gd name="T15" fmla="*/ 1 h 418"/>
                    <a:gd name="T16" fmla="*/ 1 w 337"/>
                    <a:gd name="T17" fmla="*/ 1 h 418"/>
                    <a:gd name="T18" fmla="*/ 1 w 337"/>
                    <a:gd name="T19" fmla="*/ 0 h 418"/>
                    <a:gd name="T20" fmla="*/ 1 w 337"/>
                    <a:gd name="T21" fmla="*/ 0 h 418"/>
                    <a:gd name="T22" fmla="*/ 1 w 337"/>
                    <a:gd name="T23" fmla="*/ 0 h 418"/>
                    <a:gd name="T24" fmla="*/ 1 w 337"/>
                    <a:gd name="T25" fmla="*/ 0 h 418"/>
                    <a:gd name="T26" fmla="*/ 1 w 337"/>
                    <a:gd name="T27" fmla="*/ 0 h 418"/>
                    <a:gd name="T28" fmla="*/ 2 w 337"/>
                    <a:gd name="T29" fmla="*/ 0 h 418"/>
                    <a:gd name="T30" fmla="*/ 2 w 337"/>
                    <a:gd name="T31" fmla="*/ 0 h 418"/>
                    <a:gd name="T32" fmla="*/ 2 w 337"/>
                    <a:gd name="T33" fmla="*/ 0 h 418"/>
                    <a:gd name="T34" fmla="*/ 2 w 337"/>
                    <a:gd name="T35" fmla="*/ 1 h 418"/>
                    <a:gd name="T36" fmla="*/ 2 w 337"/>
                    <a:gd name="T37" fmla="*/ 1 h 418"/>
                    <a:gd name="T38" fmla="*/ 2 w 337"/>
                    <a:gd name="T39" fmla="*/ 1 h 418"/>
                    <a:gd name="T40" fmla="*/ 2 w 337"/>
                    <a:gd name="T41" fmla="*/ 1 h 418"/>
                    <a:gd name="T42" fmla="*/ 2 w 337"/>
                    <a:gd name="T43" fmla="*/ 1 h 418"/>
                    <a:gd name="T44" fmla="*/ 2 w 337"/>
                    <a:gd name="T45" fmla="*/ 1 h 418"/>
                    <a:gd name="T46" fmla="*/ 2 w 337"/>
                    <a:gd name="T47" fmla="*/ 1 h 418"/>
                    <a:gd name="T48" fmla="*/ 2 w 337"/>
                    <a:gd name="T49" fmla="*/ 1 h 418"/>
                    <a:gd name="T50" fmla="*/ 2 w 337"/>
                    <a:gd name="T51" fmla="*/ 1 h 418"/>
                    <a:gd name="T52" fmla="*/ 2 w 337"/>
                    <a:gd name="T53" fmla="*/ 1 h 418"/>
                    <a:gd name="T54" fmla="*/ 2 w 337"/>
                    <a:gd name="T55" fmla="*/ 1 h 418"/>
                    <a:gd name="T56" fmla="*/ 2 w 337"/>
                    <a:gd name="T57" fmla="*/ 1 h 418"/>
                    <a:gd name="T58" fmla="*/ 3 w 337"/>
                    <a:gd name="T59" fmla="*/ 2 h 418"/>
                    <a:gd name="T60" fmla="*/ 3 w 337"/>
                    <a:gd name="T61" fmla="*/ 2 h 418"/>
                    <a:gd name="T62" fmla="*/ 3 w 337"/>
                    <a:gd name="T63" fmla="*/ 2 h 418"/>
                    <a:gd name="T64" fmla="*/ 3 w 337"/>
                    <a:gd name="T65" fmla="*/ 3 h 418"/>
                    <a:gd name="T66" fmla="*/ 2 w 337"/>
                    <a:gd name="T67" fmla="*/ 3 h 418"/>
                    <a:gd name="T68" fmla="*/ 2 w 337"/>
                    <a:gd name="T69" fmla="*/ 3 h 418"/>
                    <a:gd name="T70" fmla="*/ 2 w 337"/>
                    <a:gd name="T71" fmla="*/ 3 h 418"/>
                    <a:gd name="T72" fmla="*/ 2 w 337"/>
                    <a:gd name="T73" fmla="*/ 3 h 418"/>
                    <a:gd name="T74" fmla="*/ 2 w 337"/>
                    <a:gd name="T75" fmla="*/ 3 h 418"/>
                    <a:gd name="T76" fmla="*/ 1 w 337"/>
                    <a:gd name="T77" fmla="*/ 3 h 418"/>
                    <a:gd name="T78" fmla="*/ 1 w 337"/>
                    <a:gd name="T79" fmla="*/ 3 h 418"/>
                    <a:gd name="T80" fmla="*/ 1 w 337"/>
                    <a:gd name="T81" fmla="*/ 3 h 418"/>
                    <a:gd name="T82" fmla="*/ 1 w 337"/>
                    <a:gd name="T83" fmla="*/ 3 h 418"/>
                    <a:gd name="T84" fmla="*/ 0 w 337"/>
                    <a:gd name="T85" fmla="*/ 3 h 418"/>
                    <a:gd name="T86" fmla="*/ 0 w 337"/>
                    <a:gd name="T87" fmla="*/ 3 h 418"/>
                    <a:gd name="T88" fmla="*/ 0 w 337"/>
                    <a:gd name="T89" fmla="*/ 3 h 418"/>
                    <a:gd name="T90" fmla="*/ 0 w 337"/>
                    <a:gd name="T91" fmla="*/ 3 h 418"/>
                    <a:gd name="T92" fmla="*/ 0 w 337"/>
                    <a:gd name="T93" fmla="*/ 3 h 418"/>
                    <a:gd name="T94" fmla="*/ 0 w 337"/>
                    <a:gd name="T95" fmla="*/ 2 h 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418"/>
                    <a:gd name="T146" fmla="*/ 337 w 337"/>
                    <a:gd name="T147" fmla="*/ 418 h 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3" name="Freeform 369">
                  <a:extLst>
                    <a:ext uri="{FF2B5EF4-FFF2-40B4-BE49-F238E27FC236}">
                      <a16:creationId xmlns:a16="http://schemas.microsoft.com/office/drawing/2014/main" id="{279CBB22-5F43-4F97-A58E-D75FDA757BF2}"/>
                    </a:ext>
                  </a:extLst>
                </p:cNvPr>
                <p:cNvSpPr>
                  <a:spLocks noChangeAspect="1"/>
                </p:cNvSpPr>
                <p:nvPr/>
              </p:nvSpPr>
              <p:spPr bwMode="gray">
                <a:xfrm>
                  <a:off x="4015" y="1163"/>
                  <a:ext cx="73" cy="67"/>
                </a:xfrm>
                <a:custGeom>
                  <a:avLst/>
                  <a:gdLst>
                    <a:gd name="T0" fmla="*/ 1 w 365"/>
                    <a:gd name="T1" fmla="*/ 1 h 334"/>
                    <a:gd name="T2" fmla="*/ 1 w 365"/>
                    <a:gd name="T3" fmla="*/ 1 h 334"/>
                    <a:gd name="T4" fmla="*/ 2 w 365"/>
                    <a:gd name="T5" fmla="*/ 1 h 334"/>
                    <a:gd name="T6" fmla="*/ 2 w 365"/>
                    <a:gd name="T7" fmla="*/ 1 h 334"/>
                    <a:gd name="T8" fmla="*/ 2 w 365"/>
                    <a:gd name="T9" fmla="*/ 1 h 334"/>
                    <a:gd name="T10" fmla="*/ 2 w 365"/>
                    <a:gd name="T11" fmla="*/ 1 h 334"/>
                    <a:gd name="T12" fmla="*/ 2 w 365"/>
                    <a:gd name="T13" fmla="*/ 1 h 334"/>
                    <a:gd name="T14" fmla="*/ 2 w 365"/>
                    <a:gd name="T15" fmla="*/ 1 h 334"/>
                    <a:gd name="T16" fmla="*/ 2 w 365"/>
                    <a:gd name="T17" fmla="*/ 1 h 334"/>
                    <a:gd name="T18" fmla="*/ 2 w 365"/>
                    <a:gd name="T19" fmla="*/ 0 h 334"/>
                    <a:gd name="T20" fmla="*/ 2 w 365"/>
                    <a:gd name="T21" fmla="*/ 0 h 334"/>
                    <a:gd name="T22" fmla="*/ 2 w 365"/>
                    <a:gd name="T23" fmla="*/ 0 h 334"/>
                    <a:gd name="T24" fmla="*/ 2 w 365"/>
                    <a:gd name="T25" fmla="*/ 1 h 334"/>
                    <a:gd name="T26" fmla="*/ 2 w 365"/>
                    <a:gd name="T27" fmla="*/ 1 h 334"/>
                    <a:gd name="T28" fmla="*/ 3 w 365"/>
                    <a:gd name="T29" fmla="*/ 1 h 334"/>
                    <a:gd name="T30" fmla="*/ 2 w 365"/>
                    <a:gd name="T31" fmla="*/ 1 h 334"/>
                    <a:gd name="T32" fmla="*/ 2 w 365"/>
                    <a:gd name="T33" fmla="*/ 1 h 334"/>
                    <a:gd name="T34" fmla="*/ 2 w 365"/>
                    <a:gd name="T35" fmla="*/ 2 h 334"/>
                    <a:gd name="T36" fmla="*/ 2 w 365"/>
                    <a:gd name="T37" fmla="*/ 2 h 334"/>
                    <a:gd name="T38" fmla="*/ 3 w 365"/>
                    <a:gd name="T39" fmla="*/ 2 h 334"/>
                    <a:gd name="T40" fmla="*/ 3 w 365"/>
                    <a:gd name="T41" fmla="*/ 2 h 334"/>
                    <a:gd name="T42" fmla="*/ 3 w 365"/>
                    <a:gd name="T43" fmla="*/ 2 h 334"/>
                    <a:gd name="T44" fmla="*/ 3 w 365"/>
                    <a:gd name="T45" fmla="*/ 2 h 334"/>
                    <a:gd name="T46" fmla="*/ 2 w 365"/>
                    <a:gd name="T47" fmla="*/ 2 h 334"/>
                    <a:gd name="T48" fmla="*/ 2 w 365"/>
                    <a:gd name="T49" fmla="*/ 2 h 334"/>
                    <a:gd name="T50" fmla="*/ 2 w 365"/>
                    <a:gd name="T51" fmla="*/ 2 h 334"/>
                    <a:gd name="T52" fmla="*/ 2 w 365"/>
                    <a:gd name="T53" fmla="*/ 2 h 334"/>
                    <a:gd name="T54" fmla="*/ 2 w 365"/>
                    <a:gd name="T55" fmla="*/ 2 h 334"/>
                    <a:gd name="T56" fmla="*/ 1 w 365"/>
                    <a:gd name="T57" fmla="*/ 2 h 334"/>
                    <a:gd name="T58" fmla="*/ 1 w 365"/>
                    <a:gd name="T59" fmla="*/ 2 h 334"/>
                    <a:gd name="T60" fmla="*/ 1 w 365"/>
                    <a:gd name="T61" fmla="*/ 2 h 334"/>
                    <a:gd name="T62" fmla="*/ 1 w 365"/>
                    <a:gd name="T63" fmla="*/ 2 h 334"/>
                    <a:gd name="T64" fmla="*/ 1 w 365"/>
                    <a:gd name="T65" fmla="*/ 2 h 334"/>
                    <a:gd name="T66" fmla="*/ 1 w 365"/>
                    <a:gd name="T67" fmla="*/ 2 h 334"/>
                    <a:gd name="T68" fmla="*/ 1 w 365"/>
                    <a:gd name="T69" fmla="*/ 3 h 334"/>
                    <a:gd name="T70" fmla="*/ 1 w 365"/>
                    <a:gd name="T71" fmla="*/ 3 h 334"/>
                    <a:gd name="T72" fmla="*/ 1 w 365"/>
                    <a:gd name="T73" fmla="*/ 2 h 334"/>
                    <a:gd name="T74" fmla="*/ 0 w 365"/>
                    <a:gd name="T75" fmla="*/ 2 h 334"/>
                    <a:gd name="T76" fmla="*/ 0 w 365"/>
                    <a:gd name="T77" fmla="*/ 2 h 334"/>
                    <a:gd name="T78" fmla="*/ 0 w 365"/>
                    <a:gd name="T79" fmla="*/ 2 h 334"/>
                    <a:gd name="T80" fmla="*/ 0 w 365"/>
                    <a:gd name="T81" fmla="*/ 2 h 334"/>
                    <a:gd name="T82" fmla="*/ 0 w 365"/>
                    <a:gd name="T83" fmla="*/ 1 h 334"/>
                    <a:gd name="T84" fmla="*/ 0 w 365"/>
                    <a:gd name="T85" fmla="*/ 1 h 334"/>
                    <a:gd name="T86" fmla="*/ 0 w 365"/>
                    <a:gd name="T87" fmla="*/ 1 h 334"/>
                    <a:gd name="T88" fmla="*/ 0 w 365"/>
                    <a:gd name="T89" fmla="*/ 1 h 334"/>
                    <a:gd name="T90" fmla="*/ 0 w 365"/>
                    <a:gd name="T91" fmla="*/ 1 h 334"/>
                    <a:gd name="T92" fmla="*/ 0 w 365"/>
                    <a:gd name="T93" fmla="*/ 1 h 334"/>
                    <a:gd name="T94" fmla="*/ 0 w 365"/>
                    <a:gd name="T95" fmla="*/ 1 h 334"/>
                    <a:gd name="T96" fmla="*/ 0 w 365"/>
                    <a:gd name="T97" fmla="*/ 1 h 334"/>
                    <a:gd name="T98" fmla="*/ 0 w 365"/>
                    <a:gd name="T99" fmla="*/ 1 h 334"/>
                    <a:gd name="T100" fmla="*/ 0 w 365"/>
                    <a:gd name="T101" fmla="*/ 1 h 334"/>
                    <a:gd name="T102" fmla="*/ 0 w 365"/>
                    <a:gd name="T103" fmla="*/ 1 h 334"/>
                    <a:gd name="T104" fmla="*/ 0 w 365"/>
                    <a:gd name="T105" fmla="*/ 0 h 334"/>
                    <a:gd name="T106" fmla="*/ 1 w 365"/>
                    <a:gd name="T107" fmla="*/ 0 h 334"/>
                    <a:gd name="T108" fmla="*/ 1 w 365"/>
                    <a:gd name="T109" fmla="*/ 0 h 334"/>
                    <a:gd name="T110" fmla="*/ 1 w 365"/>
                    <a:gd name="T111" fmla="*/ 0 h 334"/>
                    <a:gd name="T112" fmla="*/ 1 w 365"/>
                    <a:gd name="T113" fmla="*/ 0 h 334"/>
                    <a:gd name="T114" fmla="*/ 1 w 365"/>
                    <a:gd name="T115" fmla="*/ 0 h 334"/>
                    <a:gd name="T116" fmla="*/ 1 w 365"/>
                    <a:gd name="T117" fmla="*/ 0 h 334"/>
                    <a:gd name="T118" fmla="*/ 1 w 365"/>
                    <a:gd name="T119" fmla="*/ 1 h 334"/>
                    <a:gd name="T120" fmla="*/ 1 w 365"/>
                    <a:gd name="T121" fmla="*/ 1 h 3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5"/>
                    <a:gd name="T184" fmla="*/ 0 h 334"/>
                    <a:gd name="T185" fmla="*/ 365 w 365"/>
                    <a:gd name="T186" fmla="*/ 334 h 3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4" name="Freeform 370">
                  <a:extLst>
                    <a:ext uri="{FF2B5EF4-FFF2-40B4-BE49-F238E27FC236}">
                      <a16:creationId xmlns:a16="http://schemas.microsoft.com/office/drawing/2014/main" id="{2851E064-BB7C-45B6-8D63-99CC2466028B}"/>
                    </a:ext>
                  </a:extLst>
                </p:cNvPr>
                <p:cNvSpPr>
                  <a:spLocks noChangeAspect="1"/>
                </p:cNvSpPr>
                <p:nvPr/>
              </p:nvSpPr>
              <p:spPr bwMode="gray">
                <a:xfrm>
                  <a:off x="4066" y="1166"/>
                  <a:ext cx="44" cy="50"/>
                </a:xfrm>
                <a:custGeom>
                  <a:avLst/>
                  <a:gdLst>
                    <a:gd name="T0" fmla="*/ 0 w 224"/>
                    <a:gd name="T1" fmla="*/ 0 h 248"/>
                    <a:gd name="T2" fmla="*/ 0 w 224"/>
                    <a:gd name="T3" fmla="*/ 0 h 248"/>
                    <a:gd name="T4" fmla="*/ 0 w 224"/>
                    <a:gd name="T5" fmla="*/ 0 h 248"/>
                    <a:gd name="T6" fmla="*/ 0 w 224"/>
                    <a:gd name="T7" fmla="*/ 0 h 248"/>
                    <a:gd name="T8" fmla="*/ 0 w 224"/>
                    <a:gd name="T9" fmla="*/ 0 h 248"/>
                    <a:gd name="T10" fmla="*/ 1 w 224"/>
                    <a:gd name="T11" fmla="*/ 1 h 248"/>
                    <a:gd name="T12" fmla="*/ 1 w 224"/>
                    <a:gd name="T13" fmla="*/ 1 h 248"/>
                    <a:gd name="T14" fmla="*/ 1 w 224"/>
                    <a:gd name="T15" fmla="*/ 0 h 248"/>
                    <a:gd name="T16" fmla="*/ 1 w 224"/>
                    <a:gd name="T17" fmla="*/ 0 h 248"/>
                    <a:gd name="T18" fmla="*/ 1 w 224"/>
                    <a:gd name="T19" fmla="*/ 1 h 248"/>
                    <a:gd name="T20" fmla="*/ 1 w 224"/>
                    <a:gd name="T21" fmla="*/ 1 h 248"/>
                    <a:gd name="T22" fmla="*/ 1 w 224"/>
                    <a:gd name="T23" fmla="*/ 1 h 248"/>
                    <a:gd name="T24" fmla="*/ 1 w 224"/>
                    <a:gd name="T25" fmla="*/ 1 h 248"/>
                    <a:gd name="T26" fmla="*/ 2 w 224"/>
                    <a:gd name="T27" fmla="*/ 1 h 248"/>
                    <a:gd name="T28" fmla="*/ 2 w 224"/>
                    <a:gd name="T29" fmla="*/ 1 h 248"/>
                    <a:gd name="T30" fmla="*/ 2 w 224"/>
                    <a:gd name="T31" fmla="*/ 1 h 248"/>
                    <a:gd name="T32" fmla="*/ 2 w 224"/>
                    <a:gd name="T33" fmla="*/ 1 h 248"/>
                    <a:gd name="T34" fmla="*/ 2 w 224"/>
                    <a:gd name="T35" fmla="*/ 1 h 248"/>
                    <a:gd name="T36" fmla="*/ 2 w 224"/>
                    <a:gd name="T37" fmla="*/ 1 h 248"/>
                    <a:gd name="T38" fmla="*/ 1 w 224"/>
                    <a:gd name="T39" fmla="*/ 1 h 248"/>
                    <a:gd name="T40" fmla="*/ 1 w 224"/>
                    <a:gd name="T41" fmla="*/ 1 h 248"/>
                    <a:gd name="T42" fmla="*/ 1 w 224"/>
                    <a:gd name="T43" fmla="*/ 1 h 248"/>
                    <a:gd name="T44" fmla="*/ 1 w 224"/>
                    <a:gd name="T45" fmla="*/ 1 h 248"/>
                    <a:gd name="T46" fmla="*/ 1 w 224"/>
                    <a:gd name="T47" fmla="*/ 1 h 248"/>
                    <a:gd name="T48" fmla="*/ 1 w 224"/>
                    <a:gd name="T49" fmla="*/ 2 h 248"/>
                    <a:gd name="T50" fmla="*/ 1 w 224"/>
                    <a:gd name="T51" fmla="*/ 2 h 248"/>
                    <a:gd name="T52" fmla="*/ 1 w 224"/>
                    <a:gd name="T53" fmla="*/ 2 h 248"/>
                    <a:gd name="T54" fmla="*/ 1 w 224"/>
                    <a:gd name="T55" fmla="*/ 2 h 248"/>
                    <a:gd name="T56" fmla="*/ 1 w 224"/>
                    <a:gd name="T57" fmla="*/ 2 h 248"/>
                    <a:gd name="T58" fmla="*/ 1 w 224"/>
                    <a:gd name="T59" fmla="*/ 2 h 248"/>
                    <a:gd name="T60" fmla="*/ 1 w 224"/>
                    <a:gd name="T61" fmla="*/ 2 h 248"/>
                    <a:gd name="T62" fmla="*/ 1 w 224"/>
                    <a:gd name="T63" fmla="*/ 2 h 248"/>
                    <a:gd name="T64" fmla="*/ 1 w 224"/>
                    <a:gd name="T65" fmla="*/ 2 h 248"/>
                    <a:gd name="T66" fmla="*/ 0 w 224"/>
                    <a:gd name="T67" fmla="*/ 1 h 248"/>
                    <a:gd name="T68" fmla="*/ 0 w 224"/>
                    <a:gd name="T69" fmla="*/ 1 h 248"/>
                    <a:gd name="T70" fmla="*/ 1 w 224"/>
                    <a:gd name="T71" fmla="*/ 1 h 248"/>
                    <a:gd name="T72" fmla="*/ 1 w 224"/>
                    <a:gd name="T73" fmla="*/ 1 h 248"/>
                    <a:gd name="T74" fmla="*/ 1 w 224"/>
                    <a:gd name="T75" fmla="*/ 1 h 248"/>
                    <a:gd name="T76" fmla="*/ 0 w 224"/>
                    <a:gd name="T77" fmla="*/ 1 h 248"/>
                    <a:gd name="T78" fmla="*/ 0 w 224"/>
                    <a:gd name="T79" fmla="*/ 0 h 248"/>
                    <a:gd name="T80" fmla="*/ 0 w 224"/>
                    <a:gd name="T81" fmla="*/ 0 h 248"/>
                    <a:gd name="T82" fmla="*/ 0 w 224"/>
                    <a:gd name="T83" fmla="*/ 0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4"/>
                    <a:gd name="T127" fmla="*/ 0 h 248"/>
                    <a:gd name="T128" fmla="*/ 224 w 224"/>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5" name="Freeform 371">
                  <a:extLst>
                    <a:ext uri="{FF2B5EF4-FFF2-40B4-BE49-F238E27FC236}">
                      <a16:creationId xmlns:a16="http://schemas.microsoft.com/office/drawing/2014/main" id="{03D23B9E-54DC-4678-8E95-594633BFA349}"/>
                    </a:ext>
                  </a:extLst>
                </p:cNvPr>
                <p:cNvSpPr>
                  <a:spLocks noChangeAspect="1"/>
                </p:cNvSpPr>
                <p:nvPr/>
              </p:nvSpPr>
              <p:spPr bwMode="gray">
                <a:xfrm>
                  <a:off x="4119" y="1193"/>
                  <a:ext cx="54" cy="36"/>
                </a:xfrm>
                <a:custGeom>
                  <a:avLst/>
                  <a:gdLst>
                    <a:gd name="T0" fmla="*/ 0 w 266"/>
                    <a:gd name="T1" fmla="*/ 0 h 180"/>
                    <a:gd name="T2" fmla="*/ 0 w 266"/>
                    <a:gd name="T3" fmla="*/ 0 h 180"/>
                    <a:gd name="T4" fmla="*/ 0 w 266"/>
                    <a:gd name="T5" fmla="*/ 0 h 180"/>
                    <a:gd name="T6" fmla="*/ 0 w 266"/>
                    <a:gd name="T7" fmla="*/ 0 h 180"/>
                    <a:gd name="T8" fmla="*/ 0 w 266"/>
                    <a:gd name="T9" fmla="*/ 0 h 180"/>
                    <a:gd name="T10" fmla="*/ 0 w 266"/>
                    <a:gd name="T11" fmla="*/ 0 h 180"/>
                    <a:gd name="T12" fmla="*/ 0 w 266"/>
                    <a:gd name="T13" fmla="*/ 0 h 180"/>
                    <a:gd name="T14" fmla="*/ 1 w 266"/>
                    <a:gd name="T15" fmla="*/ 0 h 180"/>
                    <a:gd name="T16" fmla="*/ 1 w 266"/>
                    <a:gd name="T17" fmla="*/ 0 h 180"/>
                    <a:gd name="T18" fmla="*/ 1 w 266"/>
                    <a:gd name="T19" fmla="*/ 0 h 180"/>
                    <a:gd name="T20" fmla="*/ 1 w 266"/>
                    <a:gd name="T21" fmla="*/ 0 h 180"/>
                    <a:gd name="T22" fmla="*/ 1 w 266"/>
                    <a:gd name="T23" fmla="*/ 0 h 180"/>
                    <a:gd name="T24" fmla="*/ 1 w 266"/>
                    <a:gd name="T25" fmla="*/ 0 h 180"/>
                    <a:gd name="T26" fmla="*/ 1 w 266"/>
                    <a:gd name="T27" fmla="*/ 1 h 180"/>
                    <a:gd name="T28" fmla="*/ 1 w 266"/>
                    <a:gd name="T29" fmla="*/ 1 h 180"/>
                    <a:gd name="T30" fmla="*/ 1 w 266"/>
                    <a:gd name="T31" fmla="*/ 1 h 180"/>
                    <a:gd name="T32" fmla="*/ 1 w 266"/>
                    <a:gd name="T33" fmla="*/ 0 h 180"/>
                    <a:gd name="T34" fmla="*/ 1 w 266"/>
                    <a:gd name="T35" fmla="*/ 0 h 180"/>
                    <a:gd name="T36" fmla="*/ 2 w 266"/>
                    <a:gd name="T37" fmla="*/ 1 h 180"/>
                    <a:gd name="T38" fmla="*/ 2 w 266"/>
                    <a:gd name="T39" fmla="*/ 1 h 180"/>
                    <a:gd name="T40" fmla="*/ 2 w 266"/>
                    <a:gd name="T41" fmla="*/ 1 h 180"/>
                    <a:gd name="T42" fmla="*/ 2 w 266"/>
                    <a:gd name="T43" fmla="*/ 1 h 180"/>
                    <a:gd name="T44" fmla="*/ 2 w 266"/>
                    <a:gd name="T45" fmla="*/ 1 h 180"/>
                    <a:gd name="T46" fmla="*/ 2 w 266"/>
                    <a:gd name="T47" fmla="*/ 1 h 180"/>
                    <a:gd name="T48" fmla="*/ 2 w 266"/>
                    <a:gd name="T49" fmla="*/ 1 h 180"/>
                    <a:gd name="T50" fmla="*/ 2 w 266"/>
                    <a:gd name="T51" fmla="*/ 1 h 180"/>
                    <a:gd name="T52" fmla="*/ 2 w 266"/>
                    <a:gd name="T53" fmla="*/ 1 h 180"/>
                    <a:gd name="T54" fmla="*/ 2 w 266"/>
                    <a:gd name="T55" fmla="*/ 1 h 180"/>
                    <a:gd name="T56" fmla="*/ 2 w 266"/>
                    <a:gd name="T57" fmla="*/ 1 h 180"/>
                    <a:gd name="T58" fmla="*/ 2 w 266"/>
                    <a:gd name="T59" fmla="*/ 1 h 180"/>
                    <a:gd name="T60" fmla="*/ 2 w 266"/>
                    <a:gd name="T61" fmla="*/ 1 h 180"/>
                    <a:gd name="T62" fmla="*/ 1 w 266"/>
                    <a:gd name="T63" fmla="*/ 1 h 180"/>
                    <a:gd name="T64" fmla="*/ 1 w 266"/>
                    <a:gd name="T65" fmla="*/ 1 h 180"/>
                    <a:gd name="T66" fmla="*/ 1 w 266"/>
                    <a:gd name="T67" fmla="*/ 1 h 180"/>
                    <a:gd name="T68" fmla="*/ 1 w 266"/>
                    <a:gd name="T69" fmla="*/ 1 h 180"/>
                    <a:gd name="T70" fmla="*/ 1 w 266"/>
                    <a:gd name="T71" fmla="*/ 1 h 180"/>
                    <a:gd name="T72" fmla="*/ 1 w 266"/>
                    <a:gd name="T73" fmla="*/ 1 h 180"/>
                    <a:gd name="T74" fmla="*/ 1 w 266"/>
                    <a:gd name="T75" fmla="*/ 1 h 180"/>
                    <a:gd name="T76" fmla="*/ 1 w 266"/>
                    <a:gd name="T77" fmla="*/ 1 h 180"/>
                    <a:gd name="T78" fmla="*/ 1 w 266"/>
                    <a:gd name="T79" fmla="*/ 1 h 180"/>
                    <a:gd name="T80" fmla="*/ 1 w 266"/>
                    <a:gd name="T81" fmla="*/ 1 h 180"/>
                    <a:gd name="T82" fmla="*/ 1 w 266"/>
                    <a:gd name="T83" fmla="*/ 1 h 180"/>
                    <a:gd name="T84" fmla="*/ 0 w 266"/>
                    <a:gd name="T85" fmla="*/ 1 h 180"/>
                    <a:gd name="T86" fmla="*/ 0 w 266"/>
                    <a:gd name="T87" fmla="*/ 1 h 180"/>
                    <a:gd name="T88" fmla="*/ 0 w 266"/>
                    <a:gd name="T89" fmla="*/ 1 h 180"/>
                    <a:gd name="T90" fmla="*/ 0 w 266"/>
                    <a:gd name="T91" fmla="*/ 1 h 180"/>
                    <a:gd name="T92" fmla="*/ 0 w 266"/>
                    <a:gd name="T93" fmla="*/ 0 h 180"/>
                    <a:gd name="T94" fmla="*/ 0 w 266"/>
                    <a:gd name="T95" fmla="*/ 0 h 180"/>
                    <a:gd name="T96" fmla="*/ 0 w 266"/>
                    <a:gd name="T97" fmla="*/ 0 h 180"/>
                    <a:gd name="T98" fmla="*/ 0 w 266"/>
                    <a:gd name="T99" fmla="*/ 0 h 1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
                    <a:gd name="T151" fmla="*/ 0 h 180"/>
                    <a:gd name="T152" fmla="*/ 266 w 266"/>
                    <a:gd name="T153" fmla="*/ 180 h 1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6" name="Freeform 372">
                  <a:extLst>
                    <a:ext uri="{FF2B5EF4-FFF2-40B4-BE49-F238E27FC236}">
                      <a16:creationId xmlns:a16="http://schemas.microsoft.com/office/drawing/2014/main" id="{7C3CC67A-D61D-42FD-A243-4CE2E09CD314}"/>
                    </a:ext>
                  </a:extLst>
                </p:cNvPr>
                <p:cNvSpPr>
                  <a:spLocks noChangeAspect="1"/>
                </p:cNvSpPr>
                <p:nvPr/>
              </p:nvSpPr>
              <p:spPr bwMode="gray">
                <a:xfrm>
                  <a:off x="4047" y="1261"/>
                  <a:ext cx="43" cy="27"/>
                </a:xfrm>
                <a:custGeom>
                  <a:avLst/>
                  <a:gdLst>
                    <a:gd name="T0" fmla="*/ 1 w 212"/>
                    <a:gd name="T1" fmla="*/ 0 h 136"/>
                    <a:gd name="T2" fmla="*/ 1 w 212"/>
                    <a:gd name="T3" fmla="*/ 0 h 136"/>
                    <a:gd name="T4" fmla="*/ 1 w 212"/>
                    <a:gd name="T5" fmla="*/ 0 h 136"/>
                    <a:gd name="T6" fmla="*/ 1 w 212"/>
                    <a:gd name="T7" fmla="*/ 0 h 136"/>
                    <a:gd name="T8" fmla="*/ 1 w 212"/>
                    <a:gd name="T9" fmla="*/ 0 h 136"/>
                    <a:gd name="T10" fmla="*/ 1 w 212"/>
                    <a:gd name="T11" fmla="*/ 0 h 136"/>
                    <a:gd name="T12" fmla="*/ 1 w 212"/>
                    <a:gd name="T13" fmla="*/ 0 h 136"/>
                    <a:gd name="T14" fmla="*/ 2 w 212"/>
                    <a:gd name="T15" fmla="*/ 0 h 136"/>
                    <a:gd name="T16" fmla="*/ 2 w 212"/>
                    <a:gd name="T17" fmla="*/ 1 h 136"/>
                    <a:gd name="T18" fmla="*/ 2 w 212"/>
                    <a:gd name="T19" fmla="*/ 1 h 136"/>
                    <a:gd name="T20" fmla="*/ 2 w 212"/>
                    <a:gd name="T21" fmla="*/ 1 h 136"/>
                    <a:gd name="T22" fmla="*/ 2 w 212"/>
                    <a:gd name="T23" fmla="*/ 1 h 136"/>
                    <a:gd name="T24" fmla="*/ 2 w 212"/>
                    <a:gd name="T25" fmla="*/ 1 h 136"/>
                    <a:gd name="T26" fmla="*/ 2 w 212"/>
                    <a:gd name="T27" fmla="*/ 1 h 136"/>
                    <a:gd name="T28" fmla="*/ 2 w 212"/>
                    <a:gd name="T29" fmla="*/ 1 h 136"/>
                    <a:gd name="T30" fmla="*/ 2 w 212"/>
                    <a:gd name="T31" fmla="*/ 1 h 136"/>
                    <a:gd name="T32" fmla="*/ 1 w 212"/>
                    <a:gd name="T33" fmla="*/ 1 h 136"/>
                    <a:gd name="T34" fmla="*/ 1 w 212"/>
                    <a:gd name="T35" fmla="*/ 1 h 136"/>
                    <a:gd name="T36" fmla="*/ 1 w 212"/>
                    <a:gd name="T37" fmla="*/ 1 h 136"/>
                    <a:gd name="T38" fmla="*/ 1 w 212"/>
                    <a:gd name="T39" fmla="*/ 1 h 136"/>
                    <a:gd name="T40" fmla="*/ 1 w 212"/>
                    <a:gd name="T41" fmla="*/ 1 h 136"/>
                    <a:gd name="T42" fmla="*/ 1 w 212"/>
                    <a:gd name="T43" fmla="*/ 1 h 136"/>
                    <a:gd name="T44" fmla="*/ 1 w 212"/>
                    <a:gd name="T45" fmla="*/ 1 h 136"/>
                    <a:gd name="T46" fmla="*/ 0 w 212"/>
                    <a:gd name="T47" fmla="*/ 1 h 136"/>
                    <a:gd name="T48" fmla="*/ 0 w 212"/>
                    <a:gd name="T49" fmla="*/ 1 h 136"/>
                    <a:gd name="T50" fmla="*/ 0 w 212"/>
                    <a:gd name="T51" fmla="*/ 1 h 136"/>
                    <a:gd name="T52" fmla="*/ 0 w 212"/>
                    <a:gd name="T53" fmla="*/ 1 h 136"/>
                    <a:gd name="T54" fmla="*/ 0 w 212"/>
                    <a:gd name="T55" fmla="*/ 1 h 136"/>
                    <a:gd name="T56" fmla="*/ 0 w 212"/>
                    <a:gd name="T57" fmla="*/ 1 h 136"/>
                    <a:gd name="T58" fmla="*/ 0 w 212"/>
                    <a:gd name="T59" fmla="*/ 1 h 136"/>
                    <a:gd name="T60" fmla="*/ 0 w 212"/>
                    <a:gd name="T61" fmla="*/ 0 h 136"/>
                    <a:gd name="T62" fmla="*/ 0 w 212"/>
                    <a:gd name="T63" fmla="*/ 0 h 136"/>
                    <a:gd name="T64" fmla="*/ 0 w 212"/>
                    <a:gd name="T65" fmla="*/ 0 h 136"/>
                    <a:gd name="T66" fmla="*/ 1 w 212"/>
                    <a:gd name="T67" fmla="*/ 0 h 136"/>
                    <a:gd name="T68" fmla="*/ 1 w 212"/>
                    <a:gd name="T69" fmla="*/ 0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136"/>
                    <a:gd name="T107" fmla="*/ 212 w 212"/>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7" name="Freeform 373">
                  <a:extLst>
                    <a:ext uri="{FF2B5EF4-FFF2-40B4-BE49-F238E27FC236}">
                      <a16:creationId xmlns:a16="http://schemas.microsoft.com/office/drawing/2014/main" id="{BDC23A28-527E-4EDE-BC0F-F6128D326CA0}"/>
                    </a:ext>
                  </a:extLst>
                </p:cNvPr>
                <p:cNvSpPr>
                  <a:spLocks noChangeAspect="1"/>
                </p:cNvSpPr>
                <p:nvPr/>
              </p:nvSpPr>
              <p:spPr bwMode="gray">
                <a:xfrm>
                  <a:off x="3080" y="1282"/>
                  <a:ext cx="68" cy="102"/>
                </a:xfrm>
                <a:custGeom>
                  <a:avLst/>
                  <a:gdLst>
                    <a:gd name="T0" fmla="*/ 1 w 338"/>
                    <a:gd name="T1" fmla="*/ 0 h 508"/>
                    <a:gd name="T2" fmla="*/ 2 w 338"/>
                    <a:gd name="T3" fmla="*/ 0 h 508"/>
                    <a:gd name="T4" fmla="*/ 2 w 338"/>
                    <a:gd name="T5" fmla="*/ 0 h 508"/>
                    <a:gd name="T6" fmla="*/ 2 w 338"/>
                    <a:gd name="T7" fmla="*/ 0 h 508"/>
                    <a:gd name="T8" fmla="*/ 2 w 338"/>
                    <a:gd name="T9" fmla="*/ 1 h 508"/>
                    <a:gd name="T10" fmla="*/ 2 w 338"/>
                    <a:gd name="T11" fmla="*/ 1 h 508"/>
                    <a:gd name="T12" fmla="*/ 2 w 338"/>
                    <a:gd name="T13" fmla="*/ 1 h 508"/>
                    <a:gd name="T14" fmla="*/ 2 w 338"/>
                    <a:gd name="T15" fmla="*/ 1 h 508"/>
                    <a:gd name="T16" fmla="*/ 2 w 338"/>
                    <a:gd name="T17" fmla="*/ 1 h 508"/>
                    <a:gd name="T18" fmla="*/ 2 w 338"/>
                    <a:gd name="T19" fmla="*/ 1 h 508"/>
                    <a:gd name="T20" fmla="*/ 2 w 338"/>
                    <a:gd name="T21" fmla="*/ 1 h 508"/>
                    <a:gd name="T22" fmla="*/ 2 w 338"/>
                    <a:gd name="T23" fmla="*/ 2 h 508"/>
                    <a:gd name="T24" fmla="*/ 2 w 338"/>
                    <a:gd name="T25" fmla="*/ 2 h 508"/>
                    <a:gd name="T26" fmla="*/ 2 w 338"/>
                    <a:gd name="T27" fmla="*/ 2 h 508"/>
                    <a:gd name="T28" fmla="*/ 2 w 338"/>
                    <a:gd name="T29" fmla="*/ 3 h 508"/>
                    <a:gd name="T30" fmla="*/ 2 w 338"/>
                    <a:gd name="T31" fmla="*/ 3 h 508"/>
                    <a:gd name="T32" fmla="*/ 2 w 338"/>
                    <a:gd name="T33" fmla="*/ 3 h 508"/>
                    <a:gd name="T34" fmla="*/ 2 w 338"/>
                    <a:gd name="T35" fmla="*/ 4 h 508"/>
                    <a:gd name="T36" fmla="*/ 3 w 338"/>
                    <a:gd name="T37" fmla="*/ 4 h 508"/>
                    <a:gd name="T38" fmla="*/ 3 w 338"/>
                    <a:gd name="T39" fmla="*/ 4 h 508"/>
                    <a:gd name="T40" fmla="*/ 3 w 338"/>
                    <a:gd name="T41" fmla="*/ 4 h 508"/>
                    <a:gd name="T42" fmla="*/ 2 w 338"/>
                    <a:gd name="T43" fmla="*/ 4 h 508"/>
                    <a:gd name="T44" fmla="*/ 2 w 338"/>
                    <a:gd name="T45" fmla="*/ 4 h 508"/>
                    <a:gd name="T46" fmla="*/ 2 w 338"/>
                    <a:gd name="T47" fmla="*/ 4 h 508"/>
                    <a:gd name="T48" fmla="*/ 2 w 338"/>
                    <a:gd name="T49" fmla="*/ 4 h 508"/>
                    <a:gd name="T50" fmla="*/ 2 w 338"/>
                    <a:gd name="T51" fmla="*/ 4 h 508"/>
                    <a:gd name="T52" fmla="*/ 2 w 338"/>
                    <a:gd name="T53" fmla="*/ 4 h 508"/>
                    <a:gd name="T54" fmla="*/ 2 w 338"/>
                    <a:gd name="T55" fmla="*/ 4 h 508"/>
                    <a:gd name="T56" fmla="*/ 2 w 338"/>
                    <a:gd name="T57" fmla="*/ 4 h 508"/>
                    <a:gd name="T58" fmla="*/ 1 w 338"/>
                    <a:gd name="T59" fmla="*/ 4 h 508"/>
                    <a:gd name="T60" fmla="*/ 2 w 338"/>
                    <a:gd name="T61" fmla="*/ 4 h 508"/>
                    <a:gd name="T62" fmla="*/ 1 w 338"/>
                    <a:gd name="T63" fmla="*/ 4 h 508"/>
                    <a:gd name="T64" fmla="*/ 1 w 338"/>
                    <a:gd name="T65" fmla="*/ 4 h 508"/>
                    <a:gd name="T66" fmla="*/ 1 w 338"/>
                    <a:gd name="T67" fmla="*/ 4 h 508"/>
                    <a:gd name="T68" fmla="*/ 1 w 338"/>
                    <a:gd name="T69" fmla="*/ 3 h 508"/>
                    <a:gd name="T70" fmla="*/ 1 w 338"/>
                    <a:gd name="T71" fmla="*/ 3 h 508"/>
                    <a:gd name="T72" fmla="*/ 1 w 338"/>
                    <a:gd name="T73" fmla="*/ 3 h 508"/>
                    <a:gd name="T74" fmla="*/ 1 w 338"/>
                    <a:gd name="T75" fmla="*/ 3 h 508"/>
                    <a:gd name="T76" fmla="*/ 1 w 338"/>
                    <a:gd name="T77" fmla="*/ 3 h 508"/>
                    <a:gd name="T78" fmla="*/ 1 w 338"/>
                    <a:gd name="T79" fmla="*/ 3 h 508"/>
                    <a:gd name="T80" fmla="*/ 1 w 338"/>
                    <a:gd name="T81" fmla="*/ 3 h 508"/>
                    <a:gd name="T82" fmla="*/ 1 w 338"/>
                    <a:gd name="T83" fmla="*/ 3 h 508"/>
                    <a:gd name="T84" fmla="*/ 1 w 338"/>
                    <a:gd name="T85" fmla="*/ 3 h 508"/>
                    <a:gd name="T86" fmla="*/ 1 w 338"/>
                    <a:gd name="T87" fmla="*/ 3 h 508"/>
                    <a:gd name="T88" fmla="*/ 1 w 338"/>
                    <a:gd name="T89" fmla="*/ 3 h 508"/>
                    <a:gd name="T90" fmla="*/ 0 w 338"/>
                    <a:gd name="T91" fmla="*/ 3 h 508"/>
                    <a:gd name="T92" fmla="*/ 0 w 338"/>
                    <a:gd name="T93" fmla="*/ 3 h 508"/>
                    <a:gd name="T94" fmla="*/ 0 w 338"/>
                    <a:gd name="T95" fmla="*/ 3 h 508"/>
                    <a:gd name="T96" fmla="*/ 0 w 338"/>
                    <a:gd name="T97" fmla="*/ 2 h 508"/>
                    <a:gd name="T98" fmla="*/ 0 w 338"/>
                    <a:gd name="T99" fmla="*/ 2 h 508"/>
                    <a:gd name="T100" fmla="*/ 0 w 338"/>
                    <a:gd name="T101" fmla="*/ 2 h 508"/>
                    <a:gd name="T102" fmla="*/ 0 w 338"/>
                    <a:gd name="T103" fmla="*/ 2 h 508"/>
                    <a:gd name="T104" fmla="*/ 0 w 338"/>
                    <a:gd name="T105" fmla="*/ 2 h 508"/>
                    <a:gd name="T106" fmla="*/ 1 w 338"/>
                    <a:gd name="T107" fmla="*/ 2 h 508"/>
                    <a:gd name="T108" fmla="*/ 1 w 338"/>
                    <a:gd name="T109" fmla="*/ 1 h 508"/>
                    <a:gd name="T110" fmla="*/ 1 w 338"/>
                    <a:gd name="T111" fmla="*/ 1 h 508"/>
                    <a:gd name="T112" fmla="*/ 1 w 338"/>
                    <a:gd name="T113" fmla="*/ 1 h 508"/>
                    <a:gd name="T114" fmla="*/ 1 w 338"/>
                    <a:gd name="T115" fmla="*/ 1 h 508"/>
                    <a:gd name="T116" fmla="*/ 1 w 338"/>
                    <a:gd name="T117" fmla="*/ 1 h 508"/>
                    <a:gd name="T118" fmla="*/ 1 w 338"/>
                    <a:gd name="T119" fmla="*/ 1 h 508"/>
                    <a:gd name="T120" fmla="*/ 1 w 338"/>
                    <a:gd name="T121" fmla="*/ 1 h 508"/>
                    <a:gd name="T122" fmla="*/ 1 w 338"/>
                    <a:gd name="T123" fmla="*/ 0 h 508"/>
                    <a:gd name="T124" fmla="*/ 1 w 338"/>
                    <a:gd name="T125" fmla="*/ 0 h 5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8"/>
                    <a:gd name="T190" fmla="*/ 0 h 508"/>
                    <a:gd name="T191" fmla="*/ 338 w 338"/>
                    <a:gd name="T192" fmla="*/ 508 h 5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8" name="Freeform 374">
                  <a:extLst>
                    <a:ext uri="{FF2B5EF4-FFF2-40B4-BE49-F238E27FC236}">
                      <a16:creationId xmlns:a16="http://schemas.microsoft.com/office/drawing/2014/main" id="{BA01E9AF-5226-4D1F-B868-32A84A807121}"/>
                    </a:ext>
                  </a:extLst>
                </p:cNvPr>
                <p:cNvSpPr>
                  <a:spLocks noChangeAspect="1"/>
                </p:cNvSpPr>
                <p:nvPr/>
              </p:nvSpPr>
              <p:spPr bwMode="gray">
                <a:xfrm>
                  <a:off x="3104" y="1129"/>
                  <a:ext cx="169" cy="159"/>
                </a:xfrm>
                <a:custGeom>
                  <a:avLst/>
                  <a:gdLst>
                    <a:gd name="T0" fmla="*/ 0 w 843"/>
                    <a:gd name="T1" fmla="*/ 5 h 796"/>
                    <a:gd name="T2" fmla="*/ 1 w 843"/>
                    <a:gd name="T3" fmla="*/ 5 h 796"/>
                    <a:gd name="T4" fmla="*/ 1 w 843"/>
                    <a:gd name="T5" fmla="*/ 5 h 796"/>
                    <a:gd name="T6" fmla="*/ 1 w 843"/>
                    <a:gd name="T7" fmla="*/ 5 h 796"/>
                    <a:gd name="T8" fmla="*/ 1 w 843"/>
                    <a:gd name="T9" fmla="*/ 4 h 796"/>
                    <a:gd name="T10" fmla="*/ 1 w 843"/>
                    <a:gd name="T11" fmla="*/ 4 h 796"/>
                    <a:gd name="T12" fmla="*/ 1 w 843"/>
                    <a:gd name="T13" fmla="*/ 4 h 796"/>
                    <a:gd name="T14" fmla="*/ 1 w 843"/>
                    <a:gd name="T15" fmla="*/ 4 h 796"/>
                    <a:gd name="T16" fmla="*/ 1 w 843"/>
                    <a:gd name="T17" fmla="*/ 4 h 796"/>
                    <a:gd name="T18" fmla="*/ 1 w 843"/>
                    <a:gd name="T19" fmla="*/ 3 h 796"/>
                    <a:gd name="T20" fmla="*/ 1 w 843"/>
                    <a:gd name="T21" fmla="*/ 3 h 796"/>
                    <a:gd name="T22" fmla="*/ 2 w 843"/>
                    <a:gd name="T23" fmla="*/ 3 h 796"/>
                    <a:gd name="T24" fmla="*/ 2 w 843"/>
                    <a:gd name="T25" fmla="*/ 2 h 796"/>
                    <a:gd name="T26" fmla="*/ 2 w 843"/>
                    <a:gd name="T27" fmla="*/ 2 h 796"/>
                    <a:gd name="T28" fmla="*/ 3 w 843"/>
                    <a:gd name="T29" fmla="*/ 2 h 796"/>
                    <a:gd name="T30" fmla="*/ 3 w 843"/>
                    <a:gd name="T31" fmla="*/ 2 h 796"/>
                    <a:gd name="T32" fmla="*/ 3 w 843"/>
                    <a:gd name="T33" fmla="*/ 1 h 796"/>
                    <a:gd name="T34" fmla="*/ 3 w 843"/>
                    <a:gd name="T35" fmla="*/ 1 h 796"/>
                    <a:gd name="T36" fmla="*/ 4 w 843"/>
                    <a:gd name="T37" fmla="*/ 1 h 796"/>
                    <a:gd name="T38" fmla="*/ 5 w 843"/>
                    <a:gd name="T39" fmla="*/ 1 h 796"/>
                    <a:gd name="T40" fmla="*/ 5 w 843"/>
                    <a:gd name="T41" fmla="*/ 1 h 796"/>
                    <a:gd name="T42" fmla="*/ 5 w 843"/>
                    <a:gd name="T43" fmla="*/ 1 h 796"/>
                    <a:gd name="T44" fmla="*/ 6 w 843"/>
                    <a:gd name="T45" fmla="*/ 0 h 796"/>
                    <a:gd name="T46" fmla="*/ 6 w 843"/>
                    <a:gd name="T47" fmla="*/ 0 h 796"/>
                    <a:gd name="T48" fmla="*/ 7 w 843"/>
                    <a:gd name="T49" fmla="*/ 0 h 796"/>
                    <a:gd name="T50" fmla="*/ 7 w 843"/>
                    <a:gd name="T51" fmla="*/ 1 h 796"/>
                    <a:gd name="T52" fmla="*/ 6 w 843"/>
                    <a:gd name="T53" fmla="*/ 1 h 796"/>
                    <a:gd name="T54" fmla="*/ 6 w 843"/>
                    <a:gd name="T55" fmla="*/ 2 h 796"/>
                    <a:gd name="T56" fmla="*/ 5 w 843"/>
                    <a:gd name="T57" fmla="*/ 2 h 796"/>
                    <a:gd name="T58" fmla="*/ 5 w 843"/>
                    <a:gd name="T59" fmla="*/ 2 h 796"/>
                    <a:gd name="T60" fmla="*/ 4 w 843"/>
                    <a:gd name="T61" fmla="*/ 2 h 796"/>
                    <a:gd name="T62" fmla="*/ 4 w 843"/>
                    <a:gd name="T63" fmla="*/ 3 h 796"/>
                    <a:gd name="T64" fmla="*/ 3 w 843"/>
                    <a:gd name="T65" fmla="*/ 4 h 796"/>
                    <a:gd name="T66" fmla="*/ 3 w 843"/>
                    <a:gd name="T67" fmla="*/ 4 h 796"/>
                    <a:gd name="T68" fmla="*/ 3 w 843"/>
                    <a:gd name="T69" fmla="*/ 4 h 796"/>
                    <a:gd name="T70" fmla="*/ 3 w 843"/>
                    <a:gd name="T71" fmla="*/ 4 h 796"/>
                    <a:gd name="T72" fmla="*/ 2 w 843"/>
                    <a:gd name="T73" fmla="*/ 4 h 796"/>
                    <a:gd name="T74" fmla="*/ 2 w 843"/>
                    <a:gd name="T75" fmla="*/ 4 h 796"/>
                    <a:gd name="T76" fmla="*/ 2 w 843"/>
                    <a:gd name="T77" fmla="*/ 4 h 796"/>
                    <a:gd name="T78" fmla="*/ 2 w 843"/>
                    <a:gd name="T79" fmla="*/ 5 h 796"/>
                    <a:gd name="T80" fmla="*/ 2 w 843"/>
                    <a:gd name="T81" fmla="*/ 5 h 796"/>
                    <a:gd name="T82" fmla="*/ 2 w 843"/>
                    <a:gd name="T83" fmla="*/ 5 h 796"/>
                    <a:gd name="T84" fmla="*/ 2 w 843"/>
                    <a:gd name="T85" fmla="*/ 5 h 796"/>
                    <a:gd name="T86" fmla="*/ 2 w 843"/>
                    <a:gd name="T87" fmla="*/ 5 h 796"/>
                    <a:gd name="T88" fmla="*/ 2 w 843"/>
                    <a:gd name="T89" fmla="*/ 5 h 796"/>
                    <a:gd name="T90" fmla="*/ 1 w 843"/>
                    <a:gd name="T91" fmla="*/ 5 h 796"/>
                    <a:gd name="T92" fmla="*/ 2 w 843"/>
                    <a:gd name="T93" fmla="*/ 6 h 796"/>
                    <a:gd name="T94" fmla="*/ 1 w 843"/>
                    <a:gd name="T95" fmla="*/ 6 h 796"/>
                    <a:gd name="T96" fmla="*/ 2 w 843"/>
                    <a:gd name="T97" fmla="*/ 6 h 796"/>
                    <a:gd name="T98" fmla="*/ 1 w 843"/>
                    <a:gd name="T99" fmla="*/ 6 h 796"/>
                    <a:gd name="T100" fmla="*/ 1 w 843"/>
                    <a:gd name="T101" fmla="*/ 6 h 796"/>
                    <a:gd name="T102" fmla="*/ 0 w 843"/>
                    <a:gd name="T103" fmla="*/ 6 h 796"/>
                    <a:gd name="T104" fmla="*/ 1 w 843"/>
                    <a:gd name="T105" fmla="*/ 6 h 796"/>
                    <a:gd name="T106" fmla="*/ 0 w 843"/>
                    <a:gd name="T107" fmla="*/ 6 h 796"/>
                    <a:gd name="T108" fmla="*/ 0 w 843"/>
                    <a:gd name="T109" fmla="*/ 6 h 7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3"/>
                    <a:gd name="T166" fmla="*/ 0 h 796"/>
                    <a:gd name="T167" fmla="*/ 843 w 843"/>
                    <a:gd name="T168" fmla="*/ 796 h 7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9" name="Freeform 375">
                  <a:extLst>
                    <a:ext uri="{FF2B5EF4-FFF2-40B4-BE49-F238E27FC236}">
                      <a16:creationId xmlns:a16="http://schemas.microsoft.com/office/drawing/2014/main" id="{76167ABF-4126-43AB-ACBF-91327EEC3067}"/>
                    </a:ext>
                  </a:extLst>
                </p:cNvPr>
                <p:cNvSpPr>
                  <a:spLocks noChangeAspect="1"/>
                </p:cNvSpPr>
                <p:nvPr/>
              </p:nvSpPr>
              <p:spPr bwMode="gray">
                <a:xfrm>
                  <a:off x="3090" y="1355"/>
                  <a:ext cx="9" cy="16"/>
                </a:xfrm>
                <a:custGeom>
                  <a:avLst/>
                  <a:gdLst>
                    <a:gd name="T0" fmla="*/ 0 w 48"/>
                    <a:gd name="T1" fmla="*/ 0 h 81"/>
                    <a:gd name="T2" fmla="*/ 0 w 48"/>
                    <a:gd name="T3" fmla="*/ 0 h 81"/>
                    <a:gd name="T4" fmla="*/ 0 w 48"/>
                    <a:gd name="T5" fmla="*/ 0 h 81"/>
                    <a:gd name="T6" fmla="*/ 0 w 48"/>
                    <a:gd name="T7" fmla="*/ 0 h 81"/>
                    <a:gd name="T8" fmla="*/ 0 w 48"/>
                    <a:gd name="T9" fmla="*/ 0 h 81"/>
                    <a:gd name="T10" fmla="*/ 0 w 48"/>
                    <a:gd name="T11" fmla="*/ 0 h 81"/>
                    <a:gd name="T12" fmla="*/ 0 w 48"/>
                    <a:gd name="T13" fmla="*/ 0 h 81"/>
                    <a:gd name="T14" fmla="*/ 0 w 48"/>
                    <a:gd name="T15" fmla="*/ 0 h 81"/>
                    <a:gd name="T16" fmla="*/ 0 w 48"/>
                    <a:gd name="T17" fmla="*/ 0 h 81"/>
                    <a:gd name="T18" fmla="*/ 0 w 48"/>
                    <a:gd name="T19" fmla="*/ 0 h 81"/>
                    <a:gd name="T20" fmla="*/ 0 w 48"/>
                    <a:gd name="T21" fmla="*/ 1 h 81"/>
                    <a:gd name="T22" fmla="*/ 0 w 48"/>
                    <a:gd name="T23" fmla="*/ 1 h 81"/>
                    <a:gd name="T24" fmla="*/ 0 w 48"/>
                    <a:gd name="T25" fmla="*/ 1 h 81"/>
                    <a:gd name="T26" fmla="*/ 0 w 48"/>
                    <a:gd name="T27" fmla="*/ 0 h 81"/>
                    <a:gd name="T28" fmla="*/ 0 w 48"/>
                    <a:gd name="T29" fmla="*/ 0 h 81"/>
                    <a:gd name="T30" fmla="*/ 0 w 48"/>
                    <a:gd name="T31" fmla="*/ 0 h 81"/>
                    <a:gd name="T32" fmla="*/ 0 w 48"/>
                    <a:gd name="T33" fmla="*/ 0 h 81"/>
                    <a:gd name="T34" fmla="*/ 0 w 48"/>
                    <a:gd name="T35" fmla="*/ 0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81"/>
                    <a:gd name="T56" fmla="*/ 48 w 48"/>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0" name="Freeform 376">
                  <a:extLst>
                    <a:ext uri="{FF2B5EF4-FFF2-40B4-BE49-F238E27FC236}">
                      <a16:creationId xmlns:a16="http://schemas.microsoft.com/office/drawing/2014/main" id="{B6CF8545-7368-4F6A-95CA-E387250F9B61}"/>
                    </a:ext>
                  </a:extLst>
                </p:cNvPr>
                <p:cNvSpPr>
                  <a:spLocks noChangeAspect="1"/>
                </p:cNvSpPr>
                <p:nvPr/>
              </p:nvSpPr>
              <p:spPr bwMode="gray">
                <a:xfrm>
                  <a:off x="4042" y="1314"/>
                  <a:ext cx="17" cy="13"/>
                </a:xfrm>
                <a:custGeom>
                  <a:avLst/>
                  <a:gdLst>
                    <a:gd name="T0" fmla="*/ 0 w 85"/>
                    <a:gd name="T1" fmla="*/ 0 h 61"/>
                    <a:gd name="T2" fmla="*/ 0 w 85"/>
                    <a:gd name="T3" fmla="*/ 0 h 61"/>
                    <a:gd name="T4" fmla="*/ 1 w 85"/>
                    <a:gd name="T5" fmla="*/ 0 h 61"/>
                    <a:gd name="T6" fmla="*/ 1 w 85"/>
                    <a:gd name="T7" fmla="*/ 0 h 61"/>
                    <a:gd name="T8" fmla="*/ 1 w 85"/>
                    <a:gd name="T9" fmla="*/ 0 h 61"/>
                    <a:gd name="T10" fmla="*/ 1 w 85"/>
                    <a:gd name="T11" fmla="*/ 0 h 61"/>
                    <a:gd name="T12" fmla="*/ 1 w 85"/>
                    <a:gd name="T13" fmla="*/ 0 h 61"/>
                    <a:gd name="T14" fmla="*/ 1 w 85"/>
                    <a:gd name="T15" fmla="*/ 0 h 61"/>
                    <a:gd name="T16" fmla="*/ 1 w 85"/>
                    <a:gd name="T17" fmla="*/ 0 h 61"/>
                    <a:gd name="T18" fmla="*/ 1 w 85"/>
                    <a:gd name="T19" fmla="*/ 0 h 61"/>
                    <a:gd name="T20" fmla="*/ 0 w 85"/>
                    <a:gd name="T21" fmla="*/ 0 h 61"/>
                    <a:gd name="T22" fmla="*/ 0 w 85"/>
                    <a:gd name="T23" fmla="*/ 0 h 61"/>
                    <a:gd name="T24" fmla="*/ 0 w 85"/>
                    <a:gd name="T25" fmla="*/ 0 h 61"/>
                    <a:gd name="T26" fmla="*/ 0 w 85"/>
                    <a:gd name="T27" fmla="*/ 0 h 61"/>
                    <a:gd name="T28" fmla="*/ 0 w 85"/>
                    <a:gd name="T29" fmla="*/ 0 h 61"/>
                    <a:gd name="T30" fmla="*/ 0 w 85"/>
                    <a:gd name="T31" fmla="*/ 1 h 61"/>
                    <a:gd name="T32" fmla="*/ 0 w 85"/>
                    <a:gd name="T33" fmla="*/ 1 h 61"/>
                    <a:gd name="T34" fmla="*/ 0 w 85"/>
                    <a:gd name="T35" fmla="*/ 0 h 61"/>
                    <a:gd name="T36" fmla="*/ 0 w 85"/>
                    <a:gd name="T37" fmla="*/ 0 h 61"/>
                    <a:gd name="T38" fmla="*/ 0 w 85"/>
                    <a:gd name="T39" fmla="*/ 0 h 61"/>
                    <a:gd name="T40" fmla="*/ 0 w 85"/>
                    <a:gd name="T41" fmla="*/ 0 h 61"/>
                    <a:gd name="T42" fmla="*/ 0 w 85"/>
                    <a:gd name="T43" fmla="*/ 0 h 61"/>
                    <a:gd name="T44" fmla="*/ 0 w 85"/>
                    <a:gd name="T45" fmla="*/ 0 h 61"/>
                    <a:gd name="T46" fmla="*/ 0 w 85"/>
                    <a:gd name="T47" fmla="*/ 0 h 61"/>
                    <a:gd name="T48" fmla="*/ 0 w 85"/>
                    <a:gd name="T49" fmla="*/ 0 h 61"/>
                    <a:gd name="T50" fmla="*/ 0 w 85"/>
                    <a:gd name="T51" fmla="*/ 0 h 61"/>
                    <a:gd name="T52" fmla="*/ 0 w 85"/>
                    <a:gd name="T53" fmla="*/ 0 h 61"/>
                    <a:gd name="T54" fmla="*/ 0 w 85"/>
                    <a:gd name="T55" fmla="*/ 0 h 61"/>
                    <a:gd name="T56" fmla="*/ 0 w 85"/>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61"/>
                    <a:gd name="T89" fmla="*/ 85 w 85"/>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1" name="Freeform 377">
                  <a:extLst>
                    <a:ext uri="{FF2B5EF4-FFF2-40B4-BE49-F238E27FC236}">
                      <a16:creationId xmlns:a16="http://schemas.microsoft.com/office/drawing/2014/main" id="{5DB14669-0F2E-4E10-8C9E-CE5C5CEA96F7}"/>
                    </a:ext>
                  </a:extLst>
                </p:cNvPr>
                <p:cNvSpPr>
                  <a:spLocks noChangeAspect="1"/>
                </p:cNvSpPr>
                <p:nvPr/>
              </p:nvSpPr>
              <p:spPr bwMode="gray">
                <a:xfrm>
                  <a:off x="3158" y="1386"/>
                  <a:ext cx="22" cy="25"/>
                </a:xfrm>
                <a:custGeom>
                  <a:avLst/>
                  <a:gdLst>
                    <a:gd name="T0" fmla="*/ 0 w 112"/>
                    <a:gd name="T1" fmla="*/ 1 h 123"/>
                    <a:gd name="T2" fmla="*/ 0 w 112"/>
                    <a:gd name="T3" fmla="*/ 1 h 123"/>
                    <a:gd name="T4" fmla="*/ 0 w 112"/>
                    <a:gd name="T5" fmla="*/ 0 h 123"/>
                    <a:gd name="T6" fmla="*/ 0 w 112"/>
                    <a:gd name="T7" fmla="*/ 0 h 123"/>
                    <a:gd name="T8" fmla="*/ 0 w 112"/>
                    <a:gd name="T9" fmla="*/ 0 h 123"/>
                    <a:gd name="T10" fmla="*/ 0 w 112"/>
                    <a:gd name="T11" fmla="*/ 0 h 123"/>
                    <a:gd name="T12" fmla="*/ 0 w 112"/>
                    <a:gd name="T13" fmla="*/ 0 h 123"/>
                    <a:gd name="T14" fmla="*/ 0 w 112"/>
                    <a:gd name="T15" fmla="*/ 0 h 123"/>
                    <a:gd name="T16" fmla="*/ 0 w 112"/>
                    <a:gd name="T17" fmla="*/ 0 h 123"/>
                    <a:gd name="T18" fmla="*/ 0 w 112"/>
                    <a:gd name="T19" fmla="*/ 0 h 123"/>
                    <a:gd name="T20" fmla="*/ 0 w 112"/>
                    <a:gd name="T21" fmla="*/ 0 h 123"/>
                    <a:gd name="T22" fmla="*/ 0 w 112"/>
                    <a:gd name="T23" fmla="*/ 0 h 123"/>
                    <a:gd name="T24" fmla="*/ 0 w 112"/>
                    <a:gd name="T25" fmla="*/ 0 h 123"/>
                    <a:gd name="T26" fmla="*/ 0 w 112"/>
                    <a:gd name="T27" fmla="*/ 0 h 123"/>
                    <a:gd name="T28" fmla="*/ 0 w 112"/>
                    <a:gd name="T29" fmla="*/ 0 h 123"/>
                    <a:gd name="T30" fmla="*/ 0 w 112"/>
                    <a:gd name="T31" fmla="*/ 0 h 123"/>
                    <a:gd name="T32" fmla="*/ 1 w 112"/>
                    <a:gd name="T33" fmla="*/ 0 h 123"/>
                    <a:gd name="T34" fmla="*/ 1 w 112"/>
                    <a:gd name="T35" fmla="*/ 1 h 123"/>
                    <a:gd name="T36" fmla="*/ 1 w 112"/>
                    <a:gd name="T37" fmla="*/ 1 h 123"/>
                    <a:gd name="T38" fmla="*/ 1 w 112"/>
                    <a:gd name="T39" fmla="*/ 1 h 123"/>
                    <a:gd name="T40" fmla="*/ 1 w 112"/>
                    <a:gd name="T41" fmla="*/ 1 h 123"/>
                    <a:gd name="T42" fmla="*/ 1 w 112"/>
                    <a:gd name="T43" fmla="*/ 1 h 123"/>
                    <a:gd name="T44" fmla="*/ 1 w 112"/>
                    <a:gd name="T45" fmla="*/ 1 h 123"/>
                    <a:gd name="T46" fmla="*/ 1 w 112"/>
                    <a:gd name="T47" fmla="*/ 1 h 123"/>
                    <a:gd name="T48" fmla="*/ 1 w 112"/>
                    <a:gd name="T49" fmla="*/ 1 h 123"/>
                    <a:gd name="T50" fmla="*/ 0 w 112"/>
                    <a:gd name="T51" fmla="*/ 1 h 123"/>
                    <a:gd name="T52" fmla="*/ 1 w 112"/>
                    <a:gd name="T53" fmla="*/ 1 h 123"/>
                    <a:gd name="T54" fmla="*/ 0 w 112"/>
                    <a:gd name="T55" fmla="*/ 1 h 123"/>
                    <a:gd name="T56" fmla="*/ 0 w 112"/>
                    <a:gd name="T57" fmla="*/ 1 h 123"/>
                    <a:gd name="T58" fmla="*/ 0 w 112"/>
                    <a:gd name="T59" fmla="*/ 1 h 123"/>
                    <a:gd name="T60" fmla="*/ 0 w 112"/>
                    <a:gd name="T61" fmla="*/ 1 h 123"/>
                    <a:gd name="T62" fmla="*/ 0 w 112"/>
                    <a:gd name="T63" fmla="*/ 1 h 123"/>
                    <a:gd name="T64" fmla="*/ 0 w 112"/>
                    <a:gd name="T65" fmla="*/ 1 h 123"/>
                    <a:gd name="T66" fmla="*/ 0 w 112"/>
                    <a:gd name="T67" fmla="*/ 1 h 123"/>
                    <a:gd name="T68" fmla="*/ 0 w 112"/>
                    <a:gd name="T69" fmla="*/ 1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23"/>
                    <a:gd name="T107" fmla="*/ 112 w 112"/>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2" name="Freeform 378">
                  <a:extLst>
                    <a:ext uri="{FF2B5EF4-FFF2-40B4-BE49-F238E27FC236}">
                      <a16:creationId xmlns:a16="http://schemas.microsoft.com/office/drawing/2014/main" id="{3F1AA521-D113-4193-9C3B-AD02829BCACC}"/>
                    </a:ext>
                  </a:extLst>
                </p:cNvPr>
                <p:cNvSpPr>
                  <a:spLocks noChangeAspect="1"/>
                </p:cNvSpPr>
                <p:nvPr/>
              </p:nvSpPr>
              <p:spPr bwMode="gray">
                <a:xfrm>
                  <a:off x="3534" y="960"/>
                  <a:ext cx="81" cy="75"/>
                </a:xfrm>
                <a:custGeom>
                  <a:avLst/>
                  <a:gdLst>
                    <a:gd name="T0" fmla="*/ 1 w 405"/>
                    <a:gd name="T1" fmla="*/ 0 h 373"/>
                    <a:gd name="T2" fmla="*/ 1 w 405"/>
                    <a:gd name="T3" fmla="*/ 1 h 373"/>
                    <a:gd name="T4" fmla="*/ 0 w 405"/>
                    <a:gd name="T5" fmla="*/ 1 h 373"/>
                    <a:gd name="T6" fmla="*/ 0 w 405"/>
                    <a:gd name="T7" fmla="*/ 1 h 373"/>
                    <a:gd name="T8" fmla="*/ 0 w 405"/>
                    <a:gd name="T9" fmla="*/ 1 h 373"/>
                    <a:gd name="T10" fmla="*/ 0 w 405"/>
                    <a:gd name="T11" fmla="*/ 1 h 373"/>
                    <a:gd name="T12" fmla="*/ 0 w 405"/>
                    <a:gd name="T13" fmla="*/ 1 h 373"/>
                    <a:gd name="T14" fmla="*/ 0 w 405"/>
                    <a:gd name="T15" fmla="*/ 1 h 373"/>
                    <a:gd name="T16" fmla="*/ 0 w 405"/>
                    <a:gd name="T17" fmla="*/ 1 h 373"/>
                    <a:gd name="T18" fmla="*/ 0 w 405"/>
                    <a:gd name="T19" fmla="*/ 1 h 373"/>
                    <a:gd name="T20" fmla="*/ 1 w 405"/>
                    <a:gd name="T21" fmla="*/ 1 h 373"/>
                    <a:gd name="T22" fmla="*/ 1 w 405"/>
                    <a:gd name="T23" fmla="*/ 1 h 373"/>
                    <a:gd name="T24" fmla="*/ 1 w 405"/>
                    <a:gd name="T25" fmla="*/ 2 h 373"/>
                    <a:gd name="T26" fmla="*/ 1 w 405"/>
                    <a:gd name="T27" fmla="*/ 2 h 373"/>
                    <a:gd name="T28" fmla="*/ 1 w 405"/>
                    <a:gd name="T29" fmla="*/ 2 h 373"/>
                    <a:gd name="T30" fmla="*/ 1 w 405"/>
                    <a:gd name="T31" fmla="*/ 2 h 373"/>
                    <a:gd name="T32" fmla="*/ 1 w 405"/>
                    <a:gd name="T33" fmla="*/ 2 h 373"/>
                    <a:gd name="T34" fmla="*/ 1 w 405"/>
                    <a:gd name="T35" fmla="*/ 2 h 373"/>
                    <a:gd name="T36" fmla="*/ 1 w 405"/>
                    <a:gd name="T37" fmla="*/ 2 h 373"/>
                    <a:gd name="T38" fmla="*/ 1 w 405"/>
                    <a:gd name="T39" fmla="*/ 3 h 373"/>
                    <a:gd name="T40" fmla="*/ 2 w 405"/>
                    <a:gd name="T41" fmla="*/ 3 h 373"/>
                    <a:gd name="T42" fmla="*/ 2 w 405"/>
                    <a:gd name="T43" fmla="*/ 3 h 373"/>
                    <a:gd name="T44" fmla="*/ 3 w 405"/>
                    <a:gd name="T45" fmla="*/ 3 h 373"/>
                    <a:gd name="T46" fmla="*/ 3 w 405"/>
                    <a:gd name="T47" fmla="*/ 3 h 373"/>
                    <a:gd name="T48" fmla="*/ 3 w 405"/>
                    <a:gd name="T49" fmla="*/ 3 h 373"/>
                    <a:gd name="T50" fmla="*/ 3 w 405"/>
                    <a:gd name="T51" fmla="*/ 3 h 373"/>
                    <a:gd name="T52" fmla="*/ 3 w 405"/>
                    <a:gd name="T53" fmla="*/ 2 h 373"/>
                    <a:gd name="T54" fmla="*/ 3 w 405"/>
                    <a:gd name="T55" fmla="*/ 2 h 373"/>
                    <a:gd name="T56" fmla="*/ 3 w 405"/>
                    <a:gd name="T57" fmla="*/ 2 h 373"/>
                    <a:gd name="T58" fmla="*/ 3 w 405"/>
                    <a:gd name="T59" fmla="*/ 2 h 373"/>
                    <a:gd name="T60" fmla="*/ 3 w 405"/>
                    <a:gd name="T61" fmla="*/ 2 h 373"/>
                    <a:gd name="T62" fmla="*/ 3 w 405"/>
                    <a:gd name="T63" fmla="*/ 1 h 373"/>
                    <a:gd name="T64" fmla="*/ 3 w 405"/>
                    <a:gd name="T65" fmla="*/ 1 h 373"/>
                    <a:gd name="T66" fmla="*/ 3 w 405"/>
                    <a:gd name="T67" fmla="*/ 1 h 373"/>
                    <a:gd name="T68" fmla="*/ 3 w 405"/>
                    <a:gd name="T69" fmla="*/ 1 h 373"/>
                    <a:gd name="T70" fmla="*/ 3 w 405"/>
                    <a:gd name="T71" fmla="*/ 1 h 373"/>
                    <a:gd name="T72" fmla="*/ 3 w 405"/>
                    <a:gd name="T73" fmla="*/ 1 h 373"/>
                    <a:gd name="T74" fmla="*/ 3 w 405"/>
                    <a:gd name="T75" fmla="*/ 0 h 373"/>
                    <a:gd name="T76" fmla="*/ 3 w 405"/>
                    <a:gd name="T77" fmla="*/ 0 h 373"/>
                    <a:gd name="T78" fmla="*/ 3 w 405"/>
                    <a:gd name="T79" fmla="*/ 0 h 373"/>
                    <a:gd name="T80" fmla="*/ 2 w 405"/>
                    <a:gd name="T81" fmla="*/ 0 h 373"/>
                    <a:gd name="T82" fmla="*/ 2 w 405"/>
                    <a:gd name="T83" fmla="*/ 0 h 373"/>
                    <a:gd name="T84" fmla="*/ 2 w 405"/>
                    <a:gd name="T85" fmla="*/ 1 h 373"/>
                    <a:gd name="T86" fmla="*/ 2 w 405"/>
                    <a:gd name="T87" fmla="*/ 1 h 373"/>
                    <a:gd name="T88" fmla="*/ 2 w 405"/>
                    <a:gd name="T89" fmla="*/ 1 h 373"/>
                    <a:gd name="T90" fmla="*/ 2 w 405"/>
                    <a:gd name="T91" fmla="*/ 0 h 373"/>
                    <a:gd name="T92" fmla="*/ 2 w 405"/>
                    <a:gd name="T93" fmla="*/ 0 h 373"/>
                    <a:gd name="T94" fmla="*/ 1 w 405"/>
                    <a:gd name="T95" fmla="*/ 0 h 373"/>
                    <a:gd name="T96" fmla="*/ 1 w 405"/>
                    <a:gd name="T97" fmla="*/ 0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5"/>
                    <a:gd name="T148" fmla="*/ 0 h 373"/>
                    <a:gd name="T149" fmla="*/ 405 w 405"/>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83" name="Freeform 379">
                  <a:extLst>
                    <a:ext uri="{FF2B5EF4-FFF2-40B4-BE49-F238E27FC236}">
                      <a16:creationId xmlns:a16="http://schemas.microsoft.com/office/drawing/2014/main" id="{EABA5E27-A64A-4E4D-8B87-4CAF060CAC5E}"/>
                    </a:ext>
                  </a:extLst>
                </p:cNvPr>
                <p:cNvSpPr>
                  <a:spLocks noChangeAspect="1"/>
                </p:cNvSpPr>
                <p:nvPr/>
              </p:nvSpPr>
              <p:spPr bwMode="gray">
                <a:xfrm>
                  <a:off x="4473" y="1348"/>
                  <a:ext cx="44" cy="25"/>
                </a:xfrm>
                <a:custGeom>
                  <a:avLst/>
                  <a:gdLst>
                    <a:gd name="T0" fmla="*/ 1 w 218"/>
                    <a:gd name="T1" fmla="*/ 1 h 125"/>
                    <a:gd name="T2" fmla="*/ 1 w 218"/>
                    <a:gd name="T3" fmla="*/ 1 h 125"/>
                    <a:gd name="T4" fmla="*/ 1 w 218"/>
                    <a:gd name="T5" fmla="*/ 1 h 125"/>
                    <a:gd name="T6" fmla="*/ 1 w 218"/>
                    <a:gd name="T7" fmla="*/ 1 h 125"/>
                    <a:gd name="T8" fmla="*/ 0 w 218"/>
                    <a:gd name="T9" fmla="*/ 1 h 125"/>
                    <a:gd name="T10" fmla="*/ 0 w 218"/>
                    <a:gd name="T11" fmla="*/ 1 h 125"/>
                    <a:gd name="T12" fmla="*/ 0 w 218"/>
                    <a:gd name="T13" fmla="*/ 1 h 125"/>
                    <a:gd name="T14" fmla="*/ 0 w 218"/>
                    <a:gd name="T15" fmla="*/ 1 h 125"/>
                    <a:gd name="T16" fmla="*/ 0 w 218"/>
                    <a:gd name="T17" fmla="*/ 1 h 125"/>
                    <a:gd name="T18" fmla="*/ 0 w 218"/>
                    <a:gd name="T19" fmla="*/ 1 h 125"/>
                    <a:gd name="T20" fmla="*/ 0 w 218"/>
                    <a:gd name="T21" fmla="*/ 1 h 125"/>
                    <a:gd name="T22" fmla="*/ 0 w 218"/>
                    <a:gd name="T23" fmla="*/ 1 h 125"/>
                    <a:gd name="T24" fmla="*/ 0 w 218"/>
                    <a:gd name="T25" fmla="*/ 1 h 125"/>
                    <a:gd name="T26" fmla="*/ 0 w 218"/>
                    <a:gd name="T27" fmla="*/ 0 h 125"/>
                    <a:gd name="T28" fmla="*/ 0 w 218"/>
                    <a:gd name="T29" fmla="*/ 0 h 125"/>
                    <a:gd name="T30" fmla="*/ 0 w 218"/>
                    <a:gd name="T31" fmla="*/ 0 h 125"/>
                    <a:gd name="T32" fmla="*/ 0 w 218"/>
                    <a:gd name="T33" fmla="*/ 0 h 125"/>
                    <a:gd name="T34" fmla="*/ 1 w 218"/>
                    <a:gd name="T35" fmla="*/ 0 h 125"/>
                    <a:gd name="T36" fmla="*/ 1 w 218"/>
                    <a:gd name="T37" fmla="*/ 0 h 125"/>
                    <a:gd name="T38" fmla="*/ 1 w 218"/>
                    <a:gd name="T39" fmla="*/ 0 h 125"/>
                    <a:gd name="T40" fmla="*/ 1 w 218"/>
                    <a:gd name="T41" fmla="*/ 0 h 125"/>
                    <a:gd name="T42" fmla="*/ 1 w 218"/>
                    <a:gd name="T43" fmla="*/ 0 h 125"/>
                    <a:gd name="T44" fmla="*/ 1 w 218"/>
                    <a:gd name="T45" fmla="*/ 0 h 125"/>
                    <a:gd name="T46" fmla="*/ 1 w 218"/>
                    <a:gd name="T47" fmla="*/ 0 h 125"/>
                    <a:gd name="T48" fmla="*/ 1 w 218"/>
                    <a:gd name="T49" fmla="*/ 0 h 125"/>
                    <a:gd name="T50" fmla="*/ 1 w 218"/>
                    <a:gd name="T51" fmla="*/ 0 h 125"/>
                    <a:gd name="T52" fmla="*/ 1 w 218"/>
                    <a:gd name="T53" fmla="*/ 0 h 125"/>
                    <a:gd name="T54" fmla="*/ 1 w 218"/>
                    <a:gd name="T55" fmla="*/ 0 h 125"/>
                    <a:gd name="T56" fmla="*/ 1 w 218"/>
                    <a:gd name="T57" fmla="*/ 0 h 125"/>
                    <a:gd name="T58" fmla="*/ 1 w 218"/>
                    <a:gd name="T59" fmla="*/ 0 h 125"/>
                    <a:gd name="T60" fmla="*/ 1 w 218"/>
                    <a:gd name="T61" fmla="*/ 0 h 125"/>
                    <a:gd name="T62" fmla="*/ 1 w 218"/>
                    <a:gd name="T63" fmla="*/ 0 h 125"/>
                    <a:gd name="T64" fmla="*/ 2 w 218"/>
                    <a:gd name="T65" fmla="*/ 0 h 125"/>
                    <a:gd name="T66" fmla="*/ 2 w 218"/>
                    <a:gd name="T67" fmla="*/ 0 h 125"/>
                    <a:gd name="T68" fmla="*/ 2 w 218"/>
                    <a:gd name="T69" fmla="*/ 0 h 125"/>
                    <a:gd name="T70" fmla="*/ 2 w 218"/>
                    <a:gd name="T71" fmla="*/ 0 h 125"/>
                    <a:gd name="T72" fmla="*/ 2 w 218"/>
                    <a:gd name="T73" fmla="*/ 1 h 125"/>
                    <a:gd name="T74" fmla="*/ 2 w 218"/>
                    <a:gd name="T75" fmla="*/ 1 h 125"/>
                    <a:gd name="T76" fmla="*/ 2 w 218"/>
                    <a:gd name="T77" fmla="*/ 1 h 125"/>
                    <a:gd name="T78" fmla="*/ 1 w 218"/>
                    <a:gd name="T79" fmla="*/ 1 h 125"/>
                    <a:gd name="T80" fmla="*/ 1 w 218"/>
                    <a:gd name="T81" fmla="*/ 1 h 125"/>
                    <a:gd name="T82" fmla="*/ 1 w 218"/>
                    <a:gd name="T83" fmla="*/ 1 h 125"/>
                    <a:gd name="T84" fmla="*/ 1 w 218"/>
                    <a:gd name="T85" fmla="*/ 1 h 125"/>
                    <a:gd name="T86" fmla="*/ 1 w 218"/>
                    <a:gd name="T87" fmla="*/ 1 h 125"/>
                    <a:gd name="T88" fmla="*/ 1 w 218"/>
                    <a:gd name="T89" fmla="*/ 1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125"/>
                    <a:gd name="T137" fmla="*/ 218 w 218"/>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68" name="Freeform 380">
                <a:extLst>
                  <a:ext uri="{FF2B5EF4-FFF2-40B4-BE49-F238E27FC236}">
                    <a16:creationId xmlns:a16="http://schemas.microsoft.com/office/drawing/2014/main" id="{38772452-8C2E-490F-89AB-C1C293BA0BA9}"/>
                  </a:ext>
                </a:extLst>
              </p:cNvPr>
              <p:cNvSpPr>
                <a:spLocks noChangeAspect="1"/>
              </p:cNvSpPr>
              <p:nvPr/>
            </p:nvSpPr>
            <p:spPr bwMode="gray">
              <a:xfrm>
                <a:off x="4071" y="1777"/>
                <a:ext cx="34" cy="144"/>
              </a:xfrm>
              <a:custGeom>
                <a:avLst/>
                <a:gdLst>
                  <a:gd name="T0" fmla="*/ 0 w 170"/>
                  <a:gd name="T1" fmla="*/ 0 h 721"/>
                  <a:gd name="T2" fmla="*/ 1 w 170"/>
                  <a:gd name="T3" fmla="*/ 0 h 721"/>
                  <a:gd name="T4" fmla="*/ 1 w 170"/>
                  <a:gd name="T5" fmla="*/ 1 h 721"/>
                  <a:gd name="T6" fmla="*/ 1 w 170"/>
                  <a:gd name="T7" fmla="*/ 1 h 721"/>
                  <a:gd name="T8" fmla="*/ 1 w 170"/>
                  <a:gd name="T9" fmla="*/ 1 h 721"/>
                  <a:gd name="T10" fmla="*/ 1 w 170"/>
                  <a:gd name="T11" fmla="*/ 2 h 721"/>
                  <a:gd name="T12" fmla="*/ 1 w 170"/>
                  <a:gd name="T13" fmla="*/ 2 h 721"/>
                  <a:gd name="T14" fmla="*/ 1 w 170"/>
                  <a:gd name="T15" fmla="*/ 2 h 721"/>
                  <a:gd name="T16" fmla="*/ 1 w 170"/>
                  <a:gd name="T17" fmla="*/ 2 h 721"/>
                  <a:gd name="T18" fmla="*/ 1 w 170"/>
                  <a:gd name="T19" fmla="*/ 3 h 721"/>
                  <a:gd name="T20" fmla="*/ 1 w 170"/>
                  <a:gd name="T21" fmla="*/ 3 h 721"/>
                  <a:gd name="T22" fmla="*/ 1 w 170"/>
                  <a:gd name="T23" fmla="*/ 4 h 721"/>
                  <a:gd name="T24" fmla="*/ 1 w 170"/>
                  <a:gd name="T25" fmla="*/ 4 h 721"/>
                  <a:gd name="T26" fmla="*/ 1 w 170"/>
                  <a:gd name="T27" fmla="*/ 4 h 721"/>
                  <a:gd name="T28" fmla="*/ 1 w 170"/>
                  <a:gd name="T29" fmla="*/ 4 h 721"/>
                  <a:gd name="T30" fmla="*/ 1 w 170"/>
                  <a:gd name="T31" fmla="*/ 4 h 721"/>
                  <a:gd name="T32" fmla="*/ 1 w 170"/>
                  <a:gd name="T33" fmla="*/ 4 h 721"/>
                  <a:gd name="T34" fmla="*/ 1 w 170"/>
                  <a:gd name="T35" fmla="*/ 4 h 721"/>
                  <a:gd name="T36" fmla="*/ 0 w 170"/>
                  <a:gd name="T37" fmla="*/ 5 h 721"/>
                  <a:gd name="T38" fmla="*/ 0 w 170"/>
                  <a:gd name="T39" fmla="*/ 5 h 721"/>
                  <a:gd name="T40" fmla="*/ 1 w 170"/>
                  <a:gd name="T41" fmla="*/ 5 h 721"/>
                  <a:gd name="T42" fmla="*/ 1 w 170"/>
                  <a:gd name="T43" fmla="*/ 5 h 721"/>
                  <a:gd name="T44" fmla="*/ 1 w 170"/>
                  <a:gd name="T45" fmla="*/ 5 h 721"/>
                  <a:gd name="T46" fmla="*/ 1 w 170"/>
                  <a:gd name="T47" fmla="*/ 5 h 721"/>
                  <a:gd name="T48" fmla="*/ 1 w 170"/>
                  <a:gd name="T49" fmla="*/ 6 h 721"/>
                  <a:gd name="T50" fmla="*/ 1 w 170"/>
                  <a:gd name="T51" fmla="*/ 5 h 721"/>
                  <a:gd name="T52" fmla="*/ 0 w 170"/>
                  <a:gd name="T53" fmla="*/ 5 h 721"/>
                  <a:gd name="T54" fmla="*/ 0 w 170"/>
                  <a:gd name="T55" fmla="*/ 6 h 721"/>
                  <a:gd name="T56" fmla="*/ 0 w 170"/>
                  <a:gd name="T57" fmla="*/ 6 h 721"/>
                  <a:gd name="T58" fmla="*/ 0 w 170"/>
                  <a:gd name="T59" fmla="*/ 5 h 721"/>
                  <a:gd name="T60" fmla="*/ 0 w 170"/>
                  <a:gd name="T61" fmla="*/ 4 h 721"/>
                  <a:gd name="T62" fmla="*/ 0 w 170"/>
                  <a:gd name="T63" fmla="*/ 4 h 721"/>
                  <a:gd name="T64" fmla="*/ 0 w 170"/>
                  <a:gd name="T65" fmla="*/ 4 h 721"/>
                  <a:gd name="T66" fmla="*/ 0 w 170"/>
                  <a:gd name="T67" fmla="*/ 3 h 721"/>
                  <a:gd name="T68" fmla="*/ 0 w 170"/>
                  <a:gd name="T69" fmla="*/ 3 h 721"/>
                  <a:gd name="T70" fmla="*/ 0 w 170"/>
                  <a:gd name="T71" fmla="*/ 3 h 721"/>
                  <a:gd name="T72" fmla="*/ 0 w 170"/>
                  <a:gd name="T73" fmla="*/ 3 h 721"/>
                  <a:gd name="T74" fmla="*/ 0 w 170"/>
                  <a:gd name="T75" fmla="*/ 2 h 721"/>
                  <a:gd name="T76" fmla="*/ 0 w 170"/>
                  <a:gd name="T77" fmla="*/ 2 h 721"/>
                  <a:gd name="T78" fmla="*/ 0 w 170"/>
                  <a:gd name="T79" fmla="*/ 2 h 721"/>
                  <a:gd name="T80" fmla="*/ 0 w 170"/>
                  <a:gd name="T81" fmla="*/ 2 h 721"/>
                  <a:gd name="T82" fmla="*/ 0 w 170"/>
                  <a:gd name="T83" fmla="*/ 2 h 721"/>
                  <a:gd name="T84" fmla="*/ 0 w 170"/>
                  <a:gd name="T85" fmla="*/ 1 h 721"/>
                  <a:gd name="T86" fmla="*/ 0 w 170"/>
                  <a:gd name="T87" fmla="*/ 1 h 721"/>
                  <a:gd name="T88" fmla="*/ 0 w 170"/>
                  <a:gd name="T89" fmla="*/ 1 h 721"/>
                  <a:gd name="T90" fmla="*/ 0 w 170"/>
                  <a:gd name="T91" fmla="*/ 1 h 721"/>
                  <a:gd name="T92" fmla="*/ 0 w 170"/>
                  <a:gd name="T93" fmla="*/ 1 h 721"/>
                  <a:gd name="T94" fmla="*/ 0 w 170"/>
                  <a:gd name="T95" fmla="*/ 1 h 721"/>
                  <a:gd name="T96" fmla="*/ 0 w 170"/>
                  <a:gd name="T97" fmla="*/ 1 h 721"/>
                  <a:gd name="T98" fmla="*/ 0 w 170"/>
                  <a:gd name="T99" fmla="*/ 0 h 721"/>
                  <a:gd name="T100" fmla="*/ 0 w 170"/>
                  <a:gd name="T101" fmla="*/ 0 h 721"/>
                  <a:gd name="T102" fmla="*/ 0 w 170"/>
                  <a:gd name="T103" fmla="*/ 0 h 7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721"/>
                  <a:gd name="T158" fmla="*/ 170 w 170"/>
                  <a:gd name="T159" fmla="*/ 721 h 7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69" name="Freeform 381">
                <a:extLst>
                  <a:ext uri="{FF2B5EF4-FFF2-40B4-BE49-F238E27FC236}">
                    <a16:creationId xmlns:a16="http://schemas.microsoft.com/office/drawing/2014/main" id="{9B4408A7-20B1-498C-BF06-2FC6073513D3}"/>
                  </a:ext>
                </a:extLst>
              </p:cNvPr>
              <p:cNvSpPr>
                <a:spLocks noChangeAspect="1"/>
              </p:cNvSpPr>
              <p:nvPr/>
            </p:nvSpPr>
            <p:spPr bwMode="gray">
              <a:xfrm>
                <a:off x="2817" y="1091"/>
                <a:ext cx="1786" cy="901"/>
              </a:xfrm>
              <a:custGeom>
                <a:avLst/>
                <a:gdLst>
                  <a:gd name="T0" fmla="*/ 26 w 8931"/>
                  <a:gd name="T1" fmla="*/ 31 h 4504"/>
                  <a:gd name="T2" fmla="*/ 35 w 8931"/>
                  <a:gd name="T3" fmla="*/ 30 h 4504"/>
                  <a:gd name="T4" fmla="*/ 42 w 8931"/>
                  <a:gd name="T5" fmla="*/ 28 h 4504"/>
                  <a:gd name="T6" fmla="*/ 47 w 8931"/>
                  <a:gd name="T7" fmla="*/ 33 h 4504"/>
                  <a:gd name="T8" fmla="*/ 49 w 8931"/>
                  <a:gd name="T9" fmla="*/ 33 h 4504"/>
                  <a:gd name="T10" fmla="*/ 50 w 8931"/>
                  <a:gd name="T11" fmla="*/ 28 h 4504"/>
                  <a:gd name="T12" fmla="*/ 48 w 8931"/>
                  <a:gd name="T13" fmla="*/ 27 h 4504"/>
                  <a:gd name="T14" fmla="*/ 53 w 8931"/>
                  <a:gd name="T15" fmla="*/ 23 h 4504"/>
                  <a:gd name="T16" fmla="*/ 56 w 8931"/>
                  <a:gd name="T17" fmla="*/ 23 h 4504"/>
                  <a:gd name="T18" fmla="*/ 60 w 8931"/>
                  <a:gd name="T19" fmla="*/ 21 h 4504"/>
                  <a:gd name="T20" fmla="*/ 56 w 8931"/>
                  <a:gd name="T21" fmla="*/ 26 h 4504"/>
                  <a:gd name="T22" fmla="*/ 59 w 8931"/>
                  <a:gd name="T23" fmla="*/ 26 h 4504"/>
                  <a:gd name="T24" fmla="*/ 60 w 8931"/>
                  <a:gd name="T25" fmla="*/ 23 h 4504"/>
                  <a:gd name="T26" fmla="*/ 63 w 8931"/>
                  <a:gd name="T27" fmla="*/ 22 h 4504"/>
                  <a:gd name="T28" fmla="*/ 66 w 8931"/>
                  <a:gd name="T29" fmla="*/ 20 h 4504"/>
                  <a:gd name="T30" fmla="*/ 67 w 8931"/>
                  <a:gd name="T31" fmla="*/ 18 h 4504"/>
                  <a:gd name="T32" fmla="*/ 69 w 8931"/>
                  <a:gd name="T33" fmla="*/ 18 h 4504"/>
                  <a:gd name="T34" fmla="*/ 71 w 8931"/>
                  <a:gd name="T35" fmla="*/ 18 h 4504"/>
                  <a:gd name="T36" fmla="*/ 69 w 8931"/>
                  <a:gd name="T37" fmla="*/ 16 h 4504"/>
                  <a:gd name="T38" fmla="*/ 68 w 8931"/>
                  <a:gd name="T39" fmla="*/ 15 h 4504"/>
                  <a:gd name="T40" fmla="*/ 63 w 8931"/>
                  <a:gd name="T41" fmla="*/ 13 h 4504"/>
                  <a:gd name="T42" fmla="*/ 58 w 8931"/>
                  <a:gd name="T43" fmla="*/ 13 h 4504"/>
                  <a:gd name="T44" fmla="*/ 53 w 8931"/>
                  <a:gd name="T45" fmla="*/ 10 h 4504"/>
                  <a:gd name="T46" fmla="*/ 49 w 8931"/>
                  <a:gd name="T47" fmla="*/ 10 h 4504"/>
                  <a:gd name="T48" fmla="*/ 45 w 8931"/>
                  <a:gd name="T49" fmla="*/ 11 h 4504"/>
                  <a:gd name="T50" fmla="*/ 45 w 8931"/>
                  <a:gd name="T51" fmla="*/ 8 h 4504"/>
                  <a:gd name="T52" fmla="*/ 42 w 8931"/>
                  <a:gd name="T53" fmla="*/ 8 h 4504"/>
                  <a:gd name="T54" fmla="*/ 38 w 8931"/>
                  <a:gd name="T55" fmla="*/ 7 h 4504"/>
                  <a:gd name="T56" fmla="*/ 35 w 8931"/>
                  <a:gd name="T57" fmla="*/ 8 h 4504"/>
                  <a:gd name="T58" fmla="*/ 37 w 8931"/>
                  <a:gd name="T59" fmla="*/ 6 h 4504"/>
                  <a:gd name="T60" fmla="*/ 37 w 8931"/>
                  <a:gd name="T61" fmla="*/ 3 h 4504"/>
                  <a:gd name="T62" fmla="*/ 35 w 8931"/>
                  <a:gd name="T63" fmla="*/ 2 h 4504"/>
                  <a:gd name="T64" fmla="*/ 32 w 8931"/>
                  <a:gd name="T65" fmla="*/ 2 h 4504"/>
                  <a:gd name="T66" fmla="*/ 30 w 8931"/>
                  <a:gd name="T67" fmla="*/ 3 h 4504"/>
                  <a:gd name="T68" fmla="*/ 27 w 8931"/>
                  <a:gd name="T69" fmla="*/ 4 h 4504"/>
                  <a:gd name="T70" fmla="*/ 26 w 8931"/>
                  <a:gd name="T71" fmla="*/ 7 h 4504"/>
                  <a:gd name="T72" fmla="*/ 24 w 8931"/>
                  <a:gd name="T73" fmla="*/ 9 h 4504"/>
                  <a:gd name="T74" fmla="*/ 24 w 8931"/>
                  <a:gd name="T75" fmla="*/ 10 h 4504"/>
                  <a:gd name="T76" fmla="*/ 21 w 8931"/>
                  <a:gd name="T77" fmla="*/ 10 h 4504"/>
                  <a:gd name="T78" fmla="*/ 22 w 8931"/>
                  <a:gd name="T79" fmla="*/ 14 h 4504"/>
                  <a:gd name="T80" fmla="*/ 21 w 8931"/>
                  <a:gd name="T81" fmla="*/ 15 h 4504"/>
                  <a:gd name="T82" fmla="*/ 20 w 8931"/>
                  <a:gd name="T83" fmla="*/ 15 h 4504"/>
                  <a:gd name="T84" fmla="*/ 18 w 8931"/>
                  <a:gd name="T85" fmla="*/ 8 h 4504"/>
                  <a:gd name="T86" fmla="*/ 18 w 8931"/>
                  <a:gd name="T87" fmla="*/ 14 h 4504"/>
                  <a:gd name="T88" fmla="*/ 13 w 8931"/>
                  <a:gd name="T89" fmla="*/ 14 h 4504"/>
                  <a:gd name="T90" fmla="*/ 9 w 8931"/>
                  <a:gd name="T91" fmla="*/ 15 h 4504"/>
                  <a:gd name="T92" fmla="*/ 7 w 8931"/>
                  <a:gd name="T93" fmla="*/ 16 h 4504"/>
                  <a:gd name="T94" fmla="*/ 4 w 8931"/>
                  <a:gd name="T95" fmla="*/ 18 h 4504"/>
                  <a:gd name="T96" fmla="*/ 2 w 8931"/>
                  <a:gd name="T97" fmla="*/ 16 h 4504"/>
                  <a:gd name="T98" fmla="*/ 5 w 8931"/>
                  <a:gd name="T99" fmla="*/ 14 h 4504"/>
                  <a:gd name="T100" fmla="*/ 2 w 8931"/>
                  <a:gd name="T101" fmla="*/ 13 h 4504"/>
                  <a:gd name="T102" fmla="*/ 2 w 8931"/>
                  <a:gd name="T103" fmla="*/ 20 h 4504"/>
                  <a:gd name="T104" fmla="*/ 0 w 8931"/>
                  <a:gd name="T105" fmla="*/ 24 h 4504"/>
                  <a:gd name="T106" fmla="*/ 2 w 8931"/>
                  <a:gd name="T107" fmla="*/ 28 h 4504"/>
                  <a:gd name="T108" fmla="*/ 4 w 8931"/>
                  <a:gd name="T109" fmla="*/ 30 h 4504"/>
                  <a:gd name="T110" fmla="*/ 5 w 8931"/>
                  <a:gd name="T111" fmla="*/ 32 h 4504"/>
                  <a:gd name="T112" fmla="*/ 7 w 8931"/>
                  <a:gd name="T113" fmla="*/ 35 h 4504"/>
                  <a:gd name="T114" fmla="*/ 9 w 8931"/>
                  <a:gd name="T115" fmla="*/ 33 h 4504"/>
                  <a:gd name="T116" fmla="*/ 9 w 8931"/>
                  <a:gd name="T117" fmla="*/ 30 h 4504"/>
                  <a:gd name="T118" fmla="*/ 12 w 8931"/>
                  <a:gd name="T119" fmla="*/ 30 h 4504"/>
                  <a:gd name="T120" fmla="*/ 15 w 8931"/>
                  <a:gd name="T121" fmla="*/ 29 h 4504"/>
                  <a:gd name="T122" fmla="*/ 17 w 8931"/>
                  <a:gd name="T123" fmla="*/ 27 h 4504"/>
                  <a:gd name="T124" fmla="*/ 20 w 8931"/>
                  <a:gd name="T125" fmla="*/ 28 h 4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31"/>
                  <a:gd name="T190" fmla="*/ 0 h 4504"/>
                  <a:gd name="T191" fmla="*/ 8931 w 8931"/>
                  <a:gd name="T192" fmla="*/ 4504 h 4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70" name="Freeform 382">
                <a:extLst>
                  <a:ext uri="{FF2B5EF4-FFF2-40B4-BE49-F238E27FC236}">
                    <a16:creationId xmlns:a16="http://schemas.microsoft.com/office/drawing/2014/main" id="{DEDDDFE8-BB41-48C6-A4D6-394F68086A4D}"/>
                  </a:ext>
                </a:extLst>
              </p:cNvPr>
              <p:cNvSpPr>
                <a:spLocks noChangeAspect="1"/>
              </p:cNvSpPr>
              <p:nvPr/>
            </p:nvSpPr>
            <p:spPr bwMode="gray">
              <a:xfrm>
                <a:off x="2730" y="1750"/>
                <a:ext cx="36" cy="27"/>
              </a:xfrm>
              <a:custGeom>
                <a:avLst/>
                <a:gdLst>
                  <a:gd name="T0" fmla="*/ 0 w 180"/>
                  <a:gd name="T1" fmla="*/ 1 h 134"/>
                  <a:gd name="T2" fmla="*/ 0 w 180"/>
                  <a:gd name="T3" fmla="*/ 1 h 134"/>
                  <a:gd name="T4" fmla="*/ 0 w 180"/>
                  <a:gd name="T5" fmla="*/ 1 h 134"/>
                  <a:gd name="T6" fmla="*/ 0 w 180"/>
                  <a:gd name="T7" fmla="*/ 1 h 134"/>
                  <a:gd name="T8" fmla="*/ 0 w 180"/>
                  <a:gd name="T9" fmla="*/ 1 h 134"/>
                  <a:gd name="T10" fmla="*/ 0 w 180"/>
                  <a:gd name="T11" fmla="*/ 1 h 134"/>
                  <a:gd name="T12" fmla="*/ 0 w 180"/>
                  <a:gd name="T13" fmla="*/ 1 h 134"/>
                  <a:gd name="T14" fmla="*/ 0 w 180"/>
                  <a:gd name="T15" fmla="*/ 1 h 134"/>
                  <a:gd name="T16" fmla="*/ 0 w 180"/>
                  <a:gd name="T17" fmla="*/ 1 h 134"/>
                  <a:gd name="T18" fmla="*/ 1 w 180"/>
                  <a:gd name="T19" fmla="*/ 0 h 134"/>
                  <a:gd name="T20" fmla="*/ 1 w 180"/>
                  <a:gd name="T21" fmla="*/ 0 h 134"/>
                  <a:gd name="T22" fmla="*/ 1 w 180"/>
                  <a:gd name="T23" fmla="*/ 0 h 134"/>
                  <a:gd name="T24" fmla="*/ 1 w 180"/>
                  <a:gd name="T25" fmla="*/ 0 h 134"/>
                  <a:gd name="T26" fmla="*/ 1 w 180"/>
                  <a:gd name="T27" fmla="*/ 0 h 134"/>
                  <a:gd name="T28" fmla="*/ 1 w 180"/>
                  <a:gd name="T29" fmla="*/ 0 h 134"/>
                  <a:gd name="T30" fmla="*/ 1 w 180"/>
                  <a:gd name="T31" fmla="*/ 0 h 134"/>
                  <a:gd name="T32" fmla="*/ 0 w 180"/>
                  <a:gd name="T33" fmla="*/ 1 h 134"/>
                  <a:gd name="T34" fmla="*/ 0 w 180"/>
                  <a:gd name="T35" fmla="*/ 1 h 134"/>
                  <a:gd name="T36" fmla="*/ 1 w 180"/>
                  <a:gd name="T37" fmla="*/ 1 h 134"/>
                  <a:gd name="T38" fmla="*/ 1 w 180"/>
                  <a:gd name="T39" fmla="*/ 1 h 134"/>
                  <a:gd name="T40" fmla="*/ 1 w 180"/>
                  <a:gd name="T41" fmla="*/ 1 h 134"/>
                  <a:gd name="T42" fmla="*/ 1 w 180"/>
                  <a:gd name="T43" fmla="*/ 1 h 134"/>
                  <a:gd name="T44" fmla="*/ 1 w 180"/>
                  <a:gd name="T45" fmla="*/ 0 h 134"/>
                  <a:gd name="T46" fmla="*/ 1 w 180"/>
                  <a:gd name="T47" fmla="*/ 0 h 134"/>
                  <a:gd name="T48" fmla="*/ 1 w 180"/>
                  <a:gd name="T49" fmla="*/ 0 h 134"/>
                  <a:gd name="T50" fmla="*/ 1 w 180"/>
                  <a:gd name="T51" fmla="*/ 0 h 134"/>
                  <a:gd name="T52" fmla="*/ 1 w 180"/>
                  <a:gd name="T53" fmla="*/ 0 h 134"/>
                  <a:gd name="T54" fmla="*/ 1 w 180"/>
                  <a:gd name="T55" fmla="*/ 0 h 134"/>
                  <a:gd name="T56" fmla="*/ 1 w 180"/>
                  <a:gd name="T57" fmla="*/ 0 h 134"/>
                  <a:gd name="T58" fmla="*/ 1 w 180"/>
                  <a:gd name="T59" fmla="*/ 0 h 134"/>
                  <a:gd name="T60" fmla="*/ 1 w 180"/>
                  <a:gd name="T61" fmla="*/ 0 h 134"/>
                  <a:gd name="T62" fmla="*/ 1 w 180"/>
                  <a:gd name="T63" fmla="*/ 0 h 134"/>
                  <a:gd name="T64" fmla="*/ 1 w 180"/>
                  <a:gd name="T65" fmla="*/ 0 h 134"/>
                  <a:gd name="T66" fmla="*/ 1 w 180"/>
                  <a:gd name="T67" fmla="*/ 1 h 134"/>
                  <a:gd name="T68" fmla="*/ 1 w 180"/>
                  <a:gd name="T69" fmla="*/ 1 h 134"/>
                  <a:gd name="T70" fmla="*/ 1 w 180"/>
                  <a:gd name="T71" fmla="*/ 1 h 134"/>
                  <a:gd name="T72" fmla="*/ 1 w 180"/>
                  <a:gd name="T73" fmla="*/ 1 h 134"/>
                  <a:gd name="T74" fmla="*/ 1 w 180"/>
                  <a:gd name="T75" fmla="*/ 1 h 134"/>
                  <a:gd name="T76" fmla="*/ 1 w 180"/>
                  <a:gd name="T77" fmla="*/ 1 h 134"/>
                  <a:gd name="T78" fmla="*/ 1 w 180"/>
                  <a:gd name="T79" fmla="*/ 1 h 134"/>
                  <a:gd name="T80" fmla="*/ 0 w 180"/>
                  <a:gd name="T81" fmla="*/ 1 h 134"/>
                  <a:gd name="T82" fmla="*/ 0 w 180"/>
                  <a:gd name="T83" fmla="*/ 1 h 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134"/>
                  <a:gd name="T128" fmla="*/ 180 w 180"/>
                  <a:gd name="T129" fmla="*/ 134 h 1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49" name="Freeform 383">
              <a:extLst>
                <a:ext uri="{FF2B5EF4-FFF2-40B4-BE49-F238E27FC236}">
                  <a16:creationId xmlns:a16="http://schemas.microsoft.com/office/drawing/2014/main" id="{4A5F5333-FD8B-4C8D-AF7D-6DC484180224}"/>
                </a:ext>
              </a:extLst>
            </p:cNvPr>
            <p:cNvSpPr>
              <a:spLocks noChangeAspect="1"/>
            </p:cNvSpPr>
            <p:nvPr/>
          </p:nvSpPr>
          <p:spPr bwMode="gray">
            <a:xfrm>
              <a:off x="3344" y="1822"/>
              <a:ext cx="16" cy="21"/>
            </a:xfrm>
            <a:custGeom>
              <a:avLst/>
              <a:gdLst>
                <a:gd name="T0" fmla="*/ 1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1 h 106"/>
                <a:gd name="T16" fmla="*/ 0 w 83"/>
                <a:gd name="T17" fmla="*/ 1 h 106"/>
                <a:gd name="T18" fmla="*/ 0 w 83"/>
                <a:gd name="T19" fmla="*/ 1 h 106"/>
                <a:gd name="T20" fmla="*/ 0 w 83"/>
                <a:gd name="T21" fmla="*/ 1 h 106"/>
                <a:gd name="T22" fmla="*/ 0 w 83"/>
                <a:gd name="T23" fmla="*/ 1 h 106"/>
                <a:gd name="T24" fmla="*/ 0 w 83"/>
                <a:gd name="T25" fmla="*/ 1 h 106"/>
                <a:gd name="T26" fmla="*/ 0 w 83"/>
                <a:gd name="T27" fmla="*/ 1 h 106"/>
                <a:gd name="T28" fmla="*/ 0 w 83"/>
                <a:gd name="T29" fmla="*/ 1 h 106"/>
                <a:gd name="T30" fmla="*/ 0 w 83"/>
                <a:gd name="T31" fmla="*/ 1 h 106"/>
                <a:gd name="T32" fmla="*/ 0 w 83"/>
                <a:gd name="T33" fmla="*/ 1 h 106"/>
                <a:gd name="T34" fmla="*/ 0 w 83"/>
                <a:gd name="T35" fmla="*/ 1 h 106"/>
                <a:gd name="T36" fmla="*/ 0 w 83"/>
                <a:gd name="T37" fmla="*/ 1 h 106"/>
                <a:gd name="T38" fmla="*/ 0 w 83"/>
                <a:gd name="T39" fmla="*/ 1 h 106"/>
                <a:gd name="T40" fmla="*/ 0 w 83"/>
                <a:gd name="T41" fmla="*/ 1 h 106"/>
                <a:gd name="T42" fmla="*/ 0 w 83"/>
                <a:gd name="T43" fmla="*/ 1 h 106"/>
                <a:gd name="T44" fmla="*/ 1 w 83"/>
                <a:gd name="T45" fmla="*/ 1 h 106"/>
                <a:gd name="T46" fmla="*/ 1 w 83"/>
                <a:gd name="T47" fmla="*/ 1 h 106"/>
                <a:gd name="T48" fmla="*/ 1 w 83"/>
                <a:gd name="T49" fmla="*/ 1 h 106"/>
                <a:gd name="T50" fmla="*/ 1 w 83"/>
                <a:gd name="T51" fmla="*/ 1 h 106"/>
                <a:gd name="T52" fmla="*/ 1 w 83"/>
                <a:gd name="T53" fmla="*/ 1 h 106"/>
                <a:gd name="T54" fmla="*/ 1 w 83"/>
                <a:gd name="T55" fmla="*/ 1 h 106"/>
                <a:gd name="T56" fmla="*/ 0 w 83"/>
                <a:gd name="T57" fmla="*/ 1 h 106"/>
                <a:gd name="T58" fmla="*/ 0 w 83"/>
                <a:gd name="T59" fmla="*/ 1 h 106"/>
                <a:gd name="T60" fmla="*/ 0 w 83"/>
                <a:gd name="T61" fmla="*/ 1 h 106"/>
                <a:gd name="T62" fmla="*/ 0 w 83"/>
                <a:gd name="T63" fmla="*/ 1 h 106"/>
                <a:gd name="T64" fmla="*/ 0 w 83"/>
                <a:gd name="T65" fmla="*/ 1 h 106"/>
                <a:gd name="T66" fmla="*/ 0 w 83"/>
                <a:gd name="T67" fmla="*/ 1 h 106"/>
                <a:gd name="T68" fmla="*/ 0 w 83"/>
                <a:gd name="T69" fmla="*/ 1 h 106"/>
                <a:gd name="T70" fmla="*/ 0 w 83"/>
                <a:gd name="T71" fmla="*/ 1 h 106"/>
                <a:gd name="T72" fmla="*/ 0 w 83"/>
                <a:gd name="T73" fmla="*/ 1 h 106"/>
                <a:gd name="T74" fmla="*/ 0 w 83"/>
                <a:gd name="T75" fmla="*/ 1 h 106"/>
                <a:gd name="T76" fmla="*/ 0 w 83"/>
                <a:gd name="T77" fmla="*/ 1 h 106"/>
                <a:gd name="T78" fmla="*/ 0 w 83"/>
                <a:gd name="T79" fmla="*/ 0 h 106"/>
                <a:gd name="T80" fmla="*/ 0 w 83"/>
                <a:gd name="T81" fmla="*/ 0 h 106"/>
                <a:gd name="T82" fmla="*/ 0 w 83"/>
                <a:gd name="T83" fmla="*/ 0 h 106"/>
                <a:gd name="T84" fmla="*/ 1 w 83"/>
                <a:gd name="T85" fmla="*/ 0 h 106"/>
                <a:gd name="T86" fmla="*/ 1 w 83"/>
                <a:gd name="T87" fmla="*/ 0 h 106"/>
                <a:gd name="T88" fmla="*/ 1 w 83"/>
                <a:gd name="T89" fmla="*/ 0 h 106"/>
                <a:gd name="T90" fmla="*/ 1 w 83"/>
                <a:gd name="T91" fmla="*/ 0 h 106"/>
                <a:gd name="T92" fmla="*/ 1 w 83"/>
                <a:gd name="T93" fmla="*/ 0 h 106"/>
                <a:gd name="T94" fmla="*/ 1 w 83"/>
                <a:gd name="T95" fmla="*/ 0 h 106"/>
                <a:gd name="T96" fmla="*/ 1 w 83"/>
                <a:gd name="T97" fmla="*/ 0 h 106"/>
                <a:gd name="T98" fmla="*/ 1 w 83"/>
                <a:gd name="T99" fmla="*/ 0 h 106"/>
                <a:gd name="T100" fmla="*/ 1 w 83"/>
                <a:gd name="T101" fmla="*/ 0 h 106"/>
                <a:gd name="T102" fmla="*/ 1 w 83"/>
                <a:gd name="T103" fmla="*/ 0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
                <a:gd name="T157" fmla="*/ 0 h 106"/>
                <a:gd name="T158" fmla="*/ 83 w 83"/>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50" name="Group 384">
              <a:extLst>
                <a:ext uri="{FF2B5EF4-FFF2-40B4-BE49-F238E27FC236}">
                  <a16:creationId xmlns:a16="http://schemas.microsoft.com/office/drawing/2014/main" id="{CD356199-9230-4B07-890D-FCC2B558D15C}"/>
                </a:ext>
              </a:extLst>
            </p:cNvPr>
            <p:cNvGrpSpPr>
              <a:grpSpLocks noChangeAspect="1"/>
            </p:cNvGrpSpPr>
            <p:nvPr/>
          </p:nvGrpSpPr>
          <p:grpSpPr bwMode="auto">
            <a:xfrm>
              <a:off x="3171" y="1455"/>
              <a:ext cx="408" cy="369"/>
              <a:chOff x="2802" y="1979"/>
              <a:chExt cx="408" cy="369"/>
            </a:xfrm>
          </p:grpSpPr>
          <p:sp>
            <p:nvSpPr>
              <p:cNvPr id="838" name="Freeform 385">
                <a:extLst>
                  <a:ext uri="{FF2B5EF4-FFF2-40B4-BE49-F238E27FC236}">
                    <a16:creationId xmlns:a16="http://schemas.microsoft.com/office/drawing/2014/main" id="{E39E1254-A6E8-458E-B7DE-16CB4812249F}"/>
                  </a:ext>
                </a:extLst>
              </p:cNvPr>
              <p:cNvSpPr>
                <a:spLocks noChangeAspect="1"/>
              </p:cNvSpPr>
              <p:nvPr/>
            </p:nvSpPr>
            <p:spPr bwMode="gray">
              <a:xfrm>
                <a:off x="2899" y="2082"/>
                <a:ext cx="19" cy="23"/>
              </a:xfrm>
              <a:custGeom>
                <a:avLst/>
                <a:gdLst>
                  <a:gd name="T0" fmla="*/ 0 w 95"/>
                  <a:gd name="T1" fmla="*/ 1 h 116"/>
                  <a:gd name="T2" fmla="*/ 0 w 95"/>
                  <a:gd name="T3" fmla="*/ 1 h 116"/>
                  <a:gd name="T4" fmla="*/ 0 w 95"/>
                  <a:gd name="T5" fmla="*/ 1 h 116"/>
                  <a:gd name="T6" fmla="*/ 0 w 95"/>
                  <a:gd name="T7" fmla="*/ 1 h 116"/>
                  <a:gd name="T8" fmla="*/ 0 w 95"/>
                  <a:gd name="T9" fmla="*/ 1 h 116"/>
                  <a:gd name="T10" fmla="*/ 0 w 95"/>
                  <a:gd name="T11" fmla="*/ 1 h 116"/>
                  <a:gd name="T12" fmla="*/ 1 w 95"/>
                  <a:gd name="T13" fmla="*/ 0 h 116"/>
                  <a:gd name="T14" fmla="*/ 1 w 95"/>
                  <a:gd name="T15" fmla="*/ 0 h 116"/>
                  <a:gd name="T16" fmla="*/ 1 w 95"/>
                  <a:gd name="T17" fmla="*/ 0 h 116"/>
                  <a:gd name="T18" fmla="*/ 1 w 95"/>
                  <a:gd name="T19" fmla="*/ 0 h 116"/>
                  <a:gd name="T20" fmla="*/ 1 w 95"/>
                  <a:gd name="T21" fmla="*/ 0 h 116"/>
                  <a:gd name="T22" fmla="*/ 1 w 95"/>
                  <a:gd name="T23" fmla="*/ 0 h 116"/>
                  <a:gd name="T24" fmla="*/ 1 w 95"/>
                  <a:gd name="T25" fmla="*/ 0 h 116"/>
                  <a:gd name="T26" fmla="*/ 1 w 95"/>
                  <a:gd name="T27" fmla="*/ 0 h 116"/>
                  <a:gd name="T28" fmla="*/ 1 w 95"/>
                  <a:gd name="T29" fmla="*/ 0 h 116"/>
                  <a:gd name="T30" fmla="*/ 1 w 95"/>
                  <a:gd name="T31" fmla="*/ 0 h 116"/>
                  <a:gd name="T32" fmla="*/ 1 w 95"/>
                  <a:gd name="T33" fmla="*/ 0 h 116"/>
                  <a:gd name="T34" fmla="*/ 1 w 95"/>
                  <a:gd name="T35" fmla="*/ 0 h 116"/>
                  <a:gd name="T36" fmla="*/ 1 w 95"/>
                  <a:gd name="T37" fmla="*/ 0 h 116"/>
                  <a:gd name="T38" fmla="*/ 1 w 95"/>
                  <a:gd name="T39" fmla="*/ 0 h 116"/>
                  <a:gd name="T40" fmla="*/ 1 w 95"/>
                  <a:gd name="T41" fmla="*/ 0 h 116"/>
                  <a:gd name="T42" fmla="*/ 1 w 95"/>
                  <a:gd name="T43" fmla="*/ 0 h 116"/>
                  <a:gd name="T44" fmla="*/ 0 w 95"/>
                  <a:gd name="T45" fmla="*/ 0 h 116"/>
                  <a:gd name="T46" fmla="*/ 0 w 95"/>
                  <a:gd name="T47" fmla="*/ 0 h 116"/>
                  <a:gd name="T48" fmla="*/ 0 w 95"/>
                  <a:gd name="T49" fmla="*/ 0 h 116"/>
                  <a:gd name="T50" fmla="*/ 0 w 95"/>
                  <a:gd name="T51" fmla="*/ 0 h 116"/>
                  <a:gd name="T52" fmla="*/ 0 w 95"/>
                  <a:gd name="T53" fmla="*/ 1 h 116"/>
                  <a:gd name="T54" fmla="*/ 0 w 95"/>
                  <a:gd name="T55" fmla="*/ 1 h 116"/>
                  <a:gd name="T56" fmla="*/ 0 w 95"/>
                  <a:gd name="T57" fmla="*/ 1 h 116"/>
                  <a:gd name="T58" fmla="*/ 0 w 95"/>
                  <a:gd name="T59" fmla="*/ 1 h 116"/>
                  <a:gd name="T60" fmla="*/ 0 w 95"/>
                  <a:gd name="T61" fmla="*/ 1 h 116"/>
                  <a:gd name="T62" fmla="*/ 0 w 95"/>
                  <a:gd name="T63" fmla="*/ 1 h 116"/>
                  <a:gd name="T64" fmla="*/ 0 w 95"/>
                  <a:gd name="T65" fmla="*/ 1 h 116"/>
                  <a:gd name="T66" fmla="*/ 0 w 95"/>
                  <a:gd name="T67" fmla="*/ 1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16"/>
                  <a:gd name="T104" fmla="*/ 95 w 95"/>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16">
                    <a:moveTo>
                      <a:pt x="32" y="102"/>
                    </a:moveTo>
                    <a:lnTo>
                      <a:pt x="39" y="96"/>
                    </a:lnTo>
                    <a:lnTo>
                      <a:pt x="44" y="95"/>
                    </a:lnTo>
                    <a:lnTo>
                      <a:pt x="45" y="93"/>
                    </a:lnTo>
                    <a:lnTo>
                      <a:pt x="52" y="88"/>
                    </a:lnTo>
                    <a:lnTo>
                      <a:pt x="55" y="83"/>
                    </a:lnTo>
                    <a:lnTo>
                      <a:pt x="58" y="83"/>
                    </a:lnTo>
                    <a:lnTo>
                      <a:pt x="58" y="78"/>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839" name="Group 386">
                <a:extLst>
                  <a:ext uri="{FF2B5EF4-FFF2-40B4-BE49-F238E27FC236}">
                    <a16:creationId xmlns:a16="http://schemas.microsoft.com/office/drawing/2014/main" id="{B2D7DDD3-1435-4711-B835-DCDE718CC8F4}"/>
                  </a:ext>
                </a:extLst>
              </p:cNvPr>
              <p:cNvGrpSpPr>
                <a:grpSpLocks noChangeAspect="1"/>
              </p:cNvGrpSpPr>
              <p:nvPr/>
            </p:nvGrpSpPr>
            <p:grpSpPr bwMode="auto">
              <a:xfrm>
                <a:off x="2889" y="2101"/>
                <a:ext cx="17" cy="51"/>
                <a:chOff x="2889" y="2101"/>
                <a:chExt cx="17" cy="51"/>
              </a:xfrm>
            </p:grpSpPr>
            <p:sp>
              <p:nvSpPr>
                <p:cNvPr id="864" name="Freeform 387">
                  <a:extLst>
                    <a:ext uri="{FF2B5EF4-FFF2-40B4-BE49-F238E27FC236}">
                      <a16:creationId xmlns:a16="http://schemas.microsoft.com/office/drawing/2014/main" id="{27274F04-000A-4B7C-82E1-BF979F7A499F}"/>
                    </a:ext>
                  </a:extLst>
                </p:cNvPr>
                <p:cNvSpPr>
                  <a:spLocks noChangeAspect="1"/>
                </p:cNvSpPr>
                <p:nvPr/>
              </p:nvSpPr>
              <p:spPr bwMode="gray">
                <a:xfrm>
                  <a:off x="2897" y="2111"/>
                  <a:ext cx="8" cy="16"/>
                </a:xfrm>
                <a:custGeom>
                  <a:avLst/>
                  <a:gdLst>
                    <a:gd name="T0" fmla="*/ 0 w 37"/>
                    <a:gd name="T1" fmla="*/ 1 h 80"/>
                    <a:gd name="T2" fmla="*/ 0 w 37"/>
                    <a:gd name="T3" fmla="*/ 1 h 80"/>
                    <a:gd name="T4" fmla="*/ 0 w 37"/>
                    <a:gd name="T5" fmla="*/ 0 h 80"/>
                    <a:gd name="T6" fmla="*/ 0 w 37"/>
                    <a:gd name="T7" fmla="*/ 0 h 80"/>
                    <a:gd name="T8" fmla="*/ 0 w 37"/>
                    <a:gd name="T9" fmla="*/ 0 h 80"/>
                    <a:gd name="T10" fmla="*/ 0 w 37"/>
                    <a:gd name="T11" fmla="*/ 0 h 80"/>
                    <a:gd name="T12" fmla="*/ 0 w 37"/>
                    <a:gd name="T13" fmla="*/ 0 h 80"/>
                    <a:gd name="T14" fmla="*/ 0 w 37"/>
                    <a:gd name="T15" fmla="*/ 0 h 80"/>
                    <a:gd name="T16" fmla="*/ 0 w 37"/>
                    <a:gd name="T17" fmla="*/ 0 h 80"/>
                    <a:gd name="T18" fmla="*/ 0 w 37"/>
                    <a:gd name="T19" fmla="*/ 0 h 80"/>
                    <a:gd name="T20" fmla="*/ 0 w 37"/>
                    <a:gd name="T21" fmla="*/ 0 h 80"/>
                    <a:gd name="T22" fmla="*/ 0 w 37"/>
                    <a:gd name="T23" fmla="*/ 0 h 80"/>
                    <a:gd name="T24" fmla="*/ 0 w 37"/>
                    <a:gd name="T25" fmla="*/ 0 h 80"/>
                    <a:gd name="T26" fmla="*/ 0 w 37"/>
                    <a:gd name="T27" fmla="*/ 0 h 80"/>
                    <a:gd name="T28" fmla="*/ 0 w 37"/>
                    <a:gd name="T29" fmla="*/ 0 h 80"/>
                    <a:gd name="T30" fmla="*/ 0 w 37"/>
                    <a:gd name="T31" fmla="*/ 0 h 80"/>
                    <a:gd name="T32" fmla="*/ 0 w 37"/>
                    <a:gd name="T33" fmla="*/ 0 h 80"/>
                    <a:gd name="T34" fmla="*/ 0 w 37"/>
                    <a:gd name="T35" fmla="*/ 0 h 80"/>
                    <a:gd name="T36" fmla="*/ 0 w 37"/>
                    <a:gd name="T37" fmla="*/ 0 h 80"/>
                    <a:gd name="T38" fmla="*/ 0 w 37"/>
                    <a:gd name="T39" fmla="*/ 0 h 80"/>
                    <a:gd name="T40" fmla="*/ 0 w 37"/>
                    <a:gd name="T41" fmla="*/ 0 h 80"/>
                    <a:gd name="T42" fmla="*/ 0 w 37"/>
                    <a:gd name="T43" fmla="*/ 0 h 80"/>
                    <a:gd name="T44" fmla="*/ 0 w 37"/>
                    <a:gd name="T45" fmla="*/ 0 h 80"/>
                    <a:gd name="T46" fmla="*/ 0 w 37"/>
                    <a:gd name="T47" fmla="*/ 0 h 80"/>
                    <a:gd name="T48" fmla="*/ 0 w 37"/>
                    <a:gd name="T49" fmla="*/ 0 h 80"/>
                    <a:gd name="T50" fmla="*/ 0 w 37"/>
                    <a:gd name="T51" fmla="*/ 0 h 80"/>
                    <a:gd name="T52" fmla="*/ 0 w 37"/>
                    <a:gd name="T53" fmla="*/ 0 h 80"/>
                    <a:gd name="T54" fmla="*/ 0 w 37"/>
                    <a:gd name="T55" fmla="*/ 0 h 80"/>
                    <a:gd name="T56" fmla="*/ 0 w 37"/>
                    <a:gd name="T57" fmla="*/ 0 h 80"/>
                    <a:gd name="T58" fmla="*/ 0 w 37"/>
                    <a:gd name="T59" fmla="*/ 1 h 80"/>
                    <a:gd name="T60" fmla="*/ 0 w 37"/>
                    <a:gd name="T61" fmla="*/ 1 h 80"/>
                    <a:gd name="T62" fmla="*/ 0 w 37"/>
                    <a:gd name="T63" fmla="*/ 1 h 80"/>
                    <a:gd name="T64" fmla="*/ 0 w 37"/>
                    <a:gd name="T65" fmla="*/ 1 h 80"/>
                    <a:gd name="T66" fmla="*/ 0 w 37"/>
                    <a:gd name="T67" fmla="*/ 1 h 80"/>
                    <a:gd name="T68" fmla="*/ 0 w 37"/>
                    <a:gd name="T69" fmla="*/ 1 h 80"/>
                    <a:gd name="T70" fmla="*/ 0 w 37"/>
                    <a:gd name="T71" fmla="*/ 1 h 80"/>
                    <a:gd name="T72" fmla="*/ 0 w 37"/>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80"/>
                    <a:gd name="T113" fmla="*/ 37 w 37"/>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80">
                      <a:moveTo>
                        <a:pt x="30" y="66"/>
                      </a:moveTo>
                      <a:lnTo>
                        <a:pt x="32" y="64"/>
                      </a:lnTo>
                      <a:lnTo>
                        <a:pt x="33" y="55"/>
                      </a:lnTo>
                      <a:lnTo>
                        <a:pt x="36" y="49"/>
                      </a:lnTo>
                      <a:lnTo>
                        <a:pt x="33" y="40"/>
                      </a:lnTo>
                      <a:lnTo>
                        <a:pt x="35" y="29"/>
                      </a:lnTo>
                      <a:lnTo>
                        <a:pt x="36" y="21"/>
                      </a:lnTo>
                      <a:lnTo>
                        <a:pt x="37" y="12"/>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65" name="Freeform 388">
                  <a:extLst>
                    <a:ext uri="{FF2B5EF4-FFF2-40B4-BE49-F238E27FC236}">
                      <a16:creationId xmlns:a16="http://schemas.microsoft.com/office/drawing/2014/main" id="{DFC3DE62-6FE8-48B6-928B-3C6CFC8F111A}"/>
                    </a:ext>
                  </a:extLst>
                </p:cNvPr>
                <p:cNvSpPr>
                  <a:spLocks noChangeAspect="1"/>
                </p:cNvSpPr>
                <p:nvPr/>
              </p:nvSpPr>
              <p:spPr bwMode="gray">
                <a:xfrm>
                  <a:off x="2889" y="2124"/>
                  <a:ext cx="4" cy="5"/>
                </a:xfrm>
                <a:custGeom>
                  <a:avLst/>
                  <a:gdLst>
                    <a:gd name="T0" fmla="*/ 0 w 18"/>
                    <a:gd name="T1" fmla="*/ 0 h 24"/>
                    <a:gd name="T2" fmla="*/ 0 w 18"/>
                    <a:gd name="T3" fmla="*/ 0 h 24"/>
                    <a:gd name="T4" fmla="*/ 0 w 18"/>
                    <a:gd name="T5" fmla="*/ 0 h 24"/>
                    <a:gd name="T6" fmla="*/ 0 w 18"/>
                    <a:gd name="T7" fmla="*/ 0 h 24"/>
                    <a:gd name="T8" fmla="*/ 0 w 18"/>
                    <a:gd name="T9" fmla="*/ 0 h 24"/>
                    <a:gd name="T10" fmla="*/ 0 w 18"/>
                    <a:gd name="T11" fmla="*/ 0 h 24"/>
                    <a:gd name="T12" fmla="*/ 0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 y="24"/>
                      </a:moveTo>
                      <a:lnTo>
                        <a:pt x="8" y="21"/>
                      </a:lnTo>
                      <a:lnTo>
                        <a:pt x="7" y="16"/>
                      </a:lnTo>
                      <a:lnTo>
                        <a:pt x="18" y="5"/>
                      </a:lnTo>
                      <a:lnTo>
                        <a:pt x="14" y="0"/>
                      </a:lnTo>
                      <a:lnTo>
                        <a:pt x="0" y="14"/>
                      </a:lnTo>
                      <a:lnTo>
                        <a:pt x="1" y="2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66" name="Freeform 389">
                  <a:extLst>
                    <a:ext uri="{FF2B5EF4-FFF2-40B4-BE49-F238E27FC236}">
                      <a16:creationId xmlns:a16="http://schemas.microsoft.com/office/drawing/2014/main" id="{0711A6D0-201F-4191-86B4-3A504BEFC7EB}"/>
                    </a:ext>
                  </a:extLst>
                </p:cNvPr>
                <p:cNvSpPr>
                  <a:spLocks noChangeAspect="1"/>
                </p:cNvSpPr>
                <p:nvPr/>
              </p:nvSpPr>
              <p:spPr bwMode="gray">
                <a:xfrm>
                  <a:off x="2890" y="2101"/>
                  <a:ext cx="16" cy="51"/>
                </a:xfrm>
                <a:custGeom>
                  <a:avLst/>
                  <a:gdLst>
                    <a:gd name="T0" fmla="*/ 0 w 81"/>
                    <a:gd name="T1" fmla="*/ 2 h 251"/>
                    <a:gd name="T2" fmla="*/ 0 w 81"/>
                    <a:gd name="T3" fmla="*/ 1 h 251"/>
                    <a:gd name="T4" fmla="*/ 1 w 81"/>
                    <a:gd name="T5" fmla="*/ 1 h 251"/>
                    <a:gd name="T6" fmla="*/ 1 w 81"/>
                    <a:gd name="T7" fmla="*/ 1 h 251"/>
                    <a:gd name="T8" fmla="*/ 1 w 81"/>
                    <a:gd name="T9" fmla="*/ 1 h 251"/>
                    <a:gd name="T10" fmla="*/ 0 w 81"/>
                    <a:gd name="T11" fmla="*/ 1 h 251"/>
                    <a:gd name="T12" fmla="*/ 0 w 81"/>
                    <a:gd name="T13" fmla="*/ 1 h 251"/>
                    <a:gd name="T14" fmla="*/ 0 w 81"/>
                    <a:gd name="T15" fmla="*/ 1 h 251"/>
                    <a:gd name="T16" fmla="*/ 0 w 81"/>
                    <a:gd name="T17" fmla="*/ 1 h 251"/>
                    <a:gd name="T18" fmla="*/ 0 w 81"/>
                    <a:gd name="T19" fmla="*/ 1 h 251"/>
                    <a:gd name="T20" fmla="*/ 0 w 81"/>
                    <a:gd name="T21" fmla="*/ 1 h 251"/>
                    <a:gd name="T22" fmla="*/ 0 w 81"/>
                    <a:gd name="T23" fmla="*/ 1 h 251"/>
                    <a:gd name="T24" fmla="*/ 0 w 81"/>
                    <a:gd name="T25" fmla="*/ 1 h 251"/>
                    <a:gd name="T26" fmla="*/ 0 w 81"/>
                    <a:gd name="T27" fmla="*/ 1 h 251"/>
                    <a:gd name="T28" fmla="*/ 0 w 81"/>
                    <a:gd name="T29" fmla="*/ 0 h 251"/>
                    <a:gd name="T30" fmla="*/ 0 w 81"/>
                    <a:gd name="T31" fmla="*/ 0 h 251"/>
                    <a:gd name="T32" fmla="*/ 1 w 81"/>
                    <a:gd name="T33" fmla="*/ 0 h 251"/>
                    <a:gd name="T34" fmla="*/ 1 w 81"/>
                    <a:gd name="T35" fmla="*/ 0 h 251"/>
                    <a:gd name="T36" fmla="*/ 1 w 81"/>
                    <a:gd name="T37" fmla="*/ 0 h 251"/>
                    <a:gd name="T38" fmla="*/ 1 w 81"/>
                    <a:gd name="T39" fmla="*/ 0 h 251"/>
                    <a:gd name="T40" fmla="*/ 1 w 81"/>
                    <a:gd name="T41" fmla="*/ 0 h 251"/>
                    <a:gd name="T42" fmla="*/ 1 w 81"/>
                    <a:gd name="T43" fmla="*/ 0 h 251"/>
                    <a:gd name="T44" fmla="*/ 1 w 81"/>
                    <a:gd name="T45" fmla="*/ 0 h 251"/>
                    <a:gd name="T46" fmla="*/ 1 w 81"/>
                    <a:gd name="T47" fmla="*/ 0 h 251"/>
                    <a:gd name="T48" fmla="*/ 1 w 81"/>
                    <a:gd name="T49" fmla="*/ 0 h 251"/>
                    <a:gd name="T50" fmla="*/ 0 w 81"/>
                    <a:gd name="T51" fmla="*/ 0 h 251"/>
                    <a:gd name="T52" fmla="*/ 0 w 81"/>
                    <a:gd name="T53" fmla="*/ 0 h 251"/>
                    <a:gd name="T54" fmla="*/ 0 w 81"/>
                    <a:gd name="T55" fmla="*/ 0 h 251"/>
                    <a:gd name="T56" fmla="*/ 0 w 81"/>
                    <a:gd name="T57" fmla="*/ 1 h 251"/>
                    <a:gd name="T58" fmla="*/ 0 w 81"/>
                    <a:gd name="T59" fmla="*/ 1 h 251"/>
                    <a:gd name="T60" fmla="*/ 0 w 81"/>
                    <a:gd name="T61" fmla="*/ 1 h 251"/>
                    <a:gd name="T62" fmla="*/ 0 w 81"/>
                    <a:gd name="T63" fmla="*/ 1 h 251"/>
                    <a:gd name="T64" fmla="*/ 0 w 81"/>
                    <a:gd name="T65" fmla="*/ 1 h 251"/>
                    <a:gd name="T66" fmla="*/ 0 w 81"/>
                    <a:gd name="T67" fmla="*/ 2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251"/>
                    <a:gd name="T104" fmla="*/ 81 w 81"/>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40" name="Freeform 390">
                <a:extLst>
                  <a:ext uri="{FF2B5EF4-FFF2-40B4-BE49-F238E27FC236}">
                    <a16:creationId xmlns:a16="http://schemas.microsoft.com/office/drawing/2014/main" id="{E63ADC65-7610-49DF-9B36-269066D31FA7}"/>
                  </a:ext>
                </a:extLst>
              </p:cNvPr>
              <p:cNvSpPr>
                <a:spLocks noChangeAspect="1"/>
              </p:cNvSpPr>
              <p:nvPr/>
            </p:nvSpPr>
            <p:spPr bwMode="gray">
              <a:xfrm>
                <a:off x="3027" y="2143"/>
                <a:ext cx="19" cy="19"/>
              </a:xfrm>
              <a:custGeom>
                <a:avLst/>
                <a:gdLst>
                  <a:gd name="T0" fmla="*/ 1 w 96"/>
                  <a:gd name="T1" fmla="*/ 1 h 95"/>
                  <a:gd name="T2" fmla="*/ 1 w 96"/>
                  <a:gd name="T3" fmla="*/ 1 h 95"/>
                  <a:gd name="T4" fmla="*/ 1 w 96"/>
                  <a:gd name="T5" fmla="*/ 1 h 95"/>
                  <a:gd name="T6" fmla="*/ 1 w 96"/>
                  <a:gd name="T7" fmla="*/ 1 h 95"/>
                  <a:gd name="T8" fmla="*/ 1 w 96"/>
                  <a:gd name="T9" fmla="*/ 0 h 95"/>
                  <a:gd name="T10" fmla="*/ 1 w 96"/>
                  <a:gd name="T11" fmla="*/ 0 h 95"/>
                  <a:gd name="T12" fmla="*/ 0 w 96"/>
                  <a:gd name="T13" fmla="*/ 0 h 95"/>
                  <a:gd name="T14" fmla="*/ 1 w 96"/>
                  <a:gd name="T15" fmla="*/ 0 h 95"/>
                  <a:gd name="T16" fmla="*/ 1 w 96"/>
                  <a:gd name="T17" fmla="*/ 0 h 95"/>
                  <a:gd name="T18" fmla="*/ 1 w 96"/>
                  <a:gd name="T19" fmla="*/ 0 h 95"/>
                  <a:gd name="T20" fmla="*/ 1 w 96"/>
                  <a:gd name="T21" fmla="*/ 0 h 95"/>
                  <a:gd name="T22" fmla="*/ 1 w 96"/>
                  <a:gd name="T23" fmla="*/ 0 h 95"/>
                  <a:gd name="T24" fmla="*/ 1 w 96"/>
                  <a:gd name="T25" fmla="*/ 0 h 95"/>
                  <a:gd name="T26" fmla="*/ 1 w 96"/>
                  <a:gd name="T27" fmla="*/ 0 h 95"/>
                  <a:gd name="T28" fmla="*/ 1 w 96"/>
                  <a:gd name="T29" fmla="*/ 0 h 95"/>
                  <a:gd name="T30" fmla="*/ 1 w 96"/>
                  <a:gd name="T31" fmla="*/ 0 h 95"/>
                  <a:gd name="T32" fmla="*/ 1 w 96"/>
                  <a:gd name="T33" fmla="*/ 0 h 95"/>
                  <a:gd name="T34" fmla="*/ 1 w 96"/>
                  <a:gd name="T35" fmla="*/ 0 h 95"/>
                  <a:gd name="T36" fmla="*/ 0 w 96"/>
                  <a:gd name="T37" fmla="*/ 0 h 95"/>
                  <a:gd name="T38" fmla="*/ 0 w 96"/>
                  <a:gd name="T39" fmla="*/ 0 h 95"/>
                  <a:gd name="T40" fmla="*/ 0 w 96"/>
                  <a:gd name="T41" fmla="*/ 0 h 95"/>
                  <a:gd name="T42" fmla="*/ 0 w 96"/>
                  <a:gd name="T43" fmla="*/ 0 h 95"/>
                  <a:gd name="T44" fmla="*/ 0 w 96"/>
                  <a:gd name="T45" fmla="*/ 0 h 95"/>
                  <a:gd name="T46" fmla="*/ 0 w 96"/>
                  <a:gd name="T47" fmla="*/ 0 h 95"/>
                  <a:gd name="T48" fmla="*/ 0 w 96"/>
                  <a:gd name="T49" fmla="*/ 1 h 95"/>
                  <a:gd name="T50" fmla="*/ 0 w 96"/>
                  <a:gd name="T51" fmla="*/ 1 h 95"/>
                  <a:gd name="T52" fmla="*/ 0 w 96"/>
                  <a:gd name="T53" fmla="*/ 1 h 95"/>
                  <a:gd name="T54" fmla="*/ 0 w 96"/>
                  <a:gd name="T55" fmla="*/ 1 h 95"/>
                  <a:gd name="T56" fmla="*/ 1 w 96"/>
                  <a:gd name="T57" fmla="*/ 1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95"/>
                  <a:gd name="T89" fmla="*/ 96 w 96"/>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841" name="Group 391">
                <a:extLst>
                  <a:ext uri="{FF2B5EF4-FFF2-40B4-BE49-F238E27FC236}">
                    <a16:creationId xmlns:a16="http://schemas.microsoft.com/office/drawing/2014/main" id="{C841CDDF-BB97-4ACA-9B19-5D08E95197CC}"/>
                  </a:ext>
                </a:extLst>
              </p:cNvPr>
              <p:cNvGrpSpPr>
                <a:grpSpLocks noChangeAspect="1"/>
              </p:cNvGrpSpPr>
              <p:nvPr/>
            </p:nvGrpSpPr>
            <p:grpSpPr bwMode="auto">
              <a:xfrm>
                <a:off x="2896" y="2116"/>
                <a:ext cx="231" cy="189"/>
                <a:chOff x="2896" y="2116"/>
                <a:chExt cx="231" cy="189"/>
              </a:xfrm>
            </p:grpSpPr>
            <p:sp>
              <p:nvSpPr>
                <p:cNvPr id="862" name="Freeform 392">
                  <a:extLst>
                    <a:ext uri="{FF2B5EF4-FFF2-40B4-BE49-F238E27FC236}">
                      <a16:creationId xmlns:a16="http://schemas.microsoft.com/office/drawing/2014/main" id="{0E8F18FB-C68C-4274-9659-84A195897A51}"/>
                    </a:ext>
                  </a:extLst>
                </p:cNvPr>
                <p:cNvSpPr>
                  <a:spLocks noChangeAspect="1"/>
                </p:cNvSpPr>
                <p:nvPr/>
              </p:nvSpPr>
              <p:spPr bwMode="gray">
                <a:xfrm>
                  <a:off x="2896" y="2116"/>
                  <a:ext cx="231" cy="189"/>
                </a:xfrm>
                <a:custGeom>
                  <a:avLst/>
                  <a:gdLst>
                    <a:gd name="T0" fmla="*/ 0 w 15957"/>
                    <a:gd name="T1" fmla="*/ 0 h 13229"/>
                    <a:gd name="T2" fmla="*/ 0 w 15957"/>
                    <a:gd name="T3" fmla="*/ 0 h 13229"/>
                    <a:gd name="T4" fmla="*/ 0 w 15957"/>
                    <a:gd name="T5" fmla="*/ 0 h 13229"/>
                    <a:gd name="T6" fmla="*/ 0 w 15957"/>
                    <a:gd name="T7" fmla="*/ 0 h 13229"/>
                    <a:gd name="T8" fmla="*/ 0 w 15957"/>
                    <a:gd name="T9" fmla="*/ 0 h 13229"/>
                    <a:gd name="T10" fmla="*/ 0 w 15957"/>
                    <a:gd name="T11" fmla="*/ 0 h 13229"/>
                    <a:gd name="T12" fmla="*/ 0 w 15957"/>
                    <a:gd name="T13" fmla="*/ 0 h 13229"/>
                    <a:gd name="T14" fmla="*/ 0 w 15957"/>
                    <a:gd name="T15" fmla="*/ 0 h 13229"/>
                    <a:gd name="T16" fmla="*/ 0 w 15957"/>
                    <a:gd name="T17" fmla="*/ 0 h 13229"/>
                    <a:gd name="T18" fmla="*/ 0 w 15957"/>
                    <a:gd name="T19" fmla="*/ 0 h 13229"/>
                    <a:gd name="T20" fmla="*/ 0 w 15957"/>
                    <a:gd name="T21" fmla="*/ 0 h 13229"/>
                    <a:gd name="T22" fmla="*/ 0 w 15957"/>
                    <a:gd name="T23" fmla="*/ 0 h 13229"/>
                    <a:gd name="T24" fmla="*/ 0 w 15957"/>
                    <a:gd name="T25" fmla="*/ 0 h 13229"/>
                    <a:gd name="T26" fmla="*/ 0 w 15957"/>
                    <a:gd name="T27" fmla="*/ 0 h 13229"/>
                    <a:gd name="T28" fmla="*/ 0 w 15957"/>
                    <a:gd name="T29" fmla="*/ 0 h 13229"/>
                    <a:gd name="T30" fmla="*/ 0 w 15957"/>
                    <a:gd name="T31" fmla="*/ 0 h 13229"/>
                    <a:gd name="T32" fmla="*/ 0 w 15957"/>
                    <a:gd name="T33" fmla="*/ 0 h 13229"/>
                    <a:gd name="T34" fmla="*/ 0 w 15957"/>
                    <a:gd name="T35" fmla="*/ 0 h 13229"/>
                    <a:gd name="T36" fmla="*/ 0 w 15957"/>
                    <a:gd name="T37" fmla="*/ 0 h 13229"/>
                    <a:gd name="T38" fmla="*/ 0 w 15957"/>
                    <a:gd name="T39" fmla="*/ 0 h 13229"/>
                    <a:gd name="T40" fmla="*/ 0 w 15957"/>
                    <a:gd name="T41" fmla="*/ 0 h 13229"/>
                    <a:gd name="T42" fmla="*/ 0 w 15957"/>
                    <a:gd name="T43" fmla="*/ 0 h 13229"/>
                    <a:gd name="T44" fmla="*/ 0 w 15957"/>
                    <a:gd name="T45" fmla="*/ 0 h 13229"/>
                    <a:gd name="T46" fmla="*/ 0 w 15957"/>
                    <a:gd name="T47" fmla="*/ 0 h 13229"/>
                    <a:gd name="T48" fmla="*/ 0 w 15957"/>
                    <a:gd name="T49" fmla="*/ 0 h 13229"/>
                    <a:gd name="T50" fmla="*/ 0 w 15957"/>
                    <a:gd name="T51" fmla="*/ 0 h 13229"/>
                    <a:gd name="T52" fmla="*/ 0 w 15957"/>
                    <a:gd name="T53" fmla="*/ 0 h 13229"/>
                    <a:gd name="T54" fmla="*/ 0 w 15957"/>
                    <a:gd name="T55" fmla="*/ 0 h 13229"/>
                    <a:gd name="T56" fmla="*/ 0 w 15957"/>
                    <a:gd name="T57" fmla="*/ 0 h 13229"/>
                    <a:gd name="T58" fmla="*/ 0 w 15957"/>
                    <a:gd name="T59" fmla="*/ 0 h 13229"/>
                    <a:gd name="T60" fmla="*/ 0 w 15957"/>
                    <a:gd name="T61" fmla="*/ 0 h 13229"/>
                    <a:gd name="T62" fmla="*/ 0 w 15957"/>
                    <a:gd name="T63" fmla="*/ 0 h 13229"/>
                    <a:gd name="T64" fmla="*/ 0 w 15957"/>
                    <a:gd name="T65" fmla="*/ 0 h 13229"/>
                    <a:gd name="T66" fmla="*/ 0 w 15957"/>
                    <a:gd name="T67" fmla="*/ 0 h 13229"/>
                    <a:gd name="T68" fmla="*/ 0 w 15957"/>
                    <a:gd name="T69" fmla="*/ 0 h 13229"/>
                    <a:gd name="T70" fmla="*/ 0 w 15957"/>
                    <a:gd name="T71" fmla="*/ 0 h 13229"/>
                    <a:gd name="T72" fmla="*/ 0 w 15957"/>
                    <a:gd name="T73" fmla="*/ 0 h 13229"/>
                    <a:gd name="T74" fmla="*/ 0 w 15957"/>
                    <a:gd name="T75" fmla="*/ 0 h 13229"/>
                    <a:gd name="T76" fmla="*/ 0 w 15957"/>
                    <a:gd name="T77" fmla="*/ 0 h 13229"/>
                    <a:gd name="T78" fmla="*/ 0 w 15957"/>
                    <a:gd name="T79" fmla="*/ 0 h 13229"/>
                    <a:gd name="T80" fmla="*/ 0 w 15957"/>
                    <a:gd name="T81" fmla="*/ 0 h 13229"/>
                    <a:gd name="T82" fmla="*/ 0 w 15957"/>
                    <a:gd name="T83" fmla="*/ 0 h 13229"/>
                    <a:gd name="T84" fmla="*/ 0 w 15957"/>
                    <a:gd name="T85" fmla="*/ 0 h 13229"/>
                    <a:gd name="T86" fmla="*/ 0 w 15957"/>
                    <a:gd name="T87" fmla="*/ 0 h 13229"/>
                    <a:gd name="T88" fmla="*/ 0 w 15957"/>
                    <a:gd name="T89" fmla="*/ 0 h 13229"/>
                    <a:gd name="T90" fmla="*/ 0 w 15957"/>
                    <a:gd name="T91" fmla="*/ 0 h 13229"/>
                    <a:gd name="T92" fmla="*/ 0 w 15957"/>
                    <a:gd name="T93" fmla="*/ 0 h 13229"/>
                    <a:gd name="T94" fmla="*/ 0 w 15957"/>
                    <a:gd name="T95" fmla="*/ 0 h 13229"/>
                    <a:gd name="T96" fmla="*/ 0 w 15957"/>
                    <a:gd name="T97" fmla="*/ 0 h 13229"/>
                    <a:gd name="T98" fmla="*/ 0 w 15957"/>
                    <a:gd name="T99" fmla="*/ 0 h 13229"/>
                    <a:gd name="T100" fmla="*/ 0 w 15957"/>
                    <a:gd name="T101" fmla="*/ 0 h 13229"/>
                    <a:gd name="T102" fmla="*/ 0 w 15957"/>
                    <a:gd name="T103" fmla="*/ 0 h 13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57"/>
                    <a:gd name="T157" fmla="*/ 0 h 13229"/>
                    <a:gd name="T158" fmla="*/ 15957 w 15957"/>
                    <a:gd name="T159" fmla="*/ 13229 h 13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63" name="Freeform 393">
                  <a:extLst>
                    <a:ext uri="{FF2B5EF4-FFF2-40B4-BE49-F238E27FC236}">
                      <a16:creationId xmlns:a16="http://schemas.microsoft.com/office/drawing/2014/main" id="{6320C5CD-A1DF-47CA-9DC2-7588067C110F}"/>
                    </a:ext>
                  </a:extLst>
                </p:cNvPr>
                <p:cNvSpPr>
                  <a:spLocks noChangeAspect="1"/>
                </p:cNvSpPr>
                <p:nvPr/>
              </p:nvSpPr>
              <p:spPr bwMode="gray">
                <a:xfrm>
                  <a:off x="2896" y="2116"/>
                  <a:ext cx="231" cy="189"/>
                </a:xfrm>
                <a:custGeom>
                  <a:avLst/>
                  <a:gdLst>
                    <a:gd name="T0" fmla="*/ 0 w 15957"/>
                    <a:gd name="T1" fmla="*/ 0 h 13229"/>
                    <a:gd name="T2" fmla="*/ 0 w 15957"/>
                    <a:gd name="T3" fmla="*/ 0 h 13229"/>
                    <a:gd name="T4" fmla="*/ 0 w 15957"/>
                    <a:gd name="T5" fmla="*/ 0 h 13229"/>
                    <a:gd name="T6" fmla="*/ 0 w 15957"/>
                    <a:gd name="T7" fmla="*/ 0 h 13229"/>
                    <a:gd name="T8" fmla="*/ 0 w 15957"/>
                    <a:gd name="T9" fmla="*/ 0 h 13229"/>
                    <a:gd name="T10" fmla="*/ 0 w 15957"/>
                    <a:gd name="T11" fmla="*/ 0 h 13229"/>
                    <a:gd name="T12" fmla="*/ 0 w 15957"/>
                    <a:gd name="T13" fmla="*/ 0 h 13229"/>
                    <a:gd name="T14" fmla="*/ 0 w 15957"/>
                    <a:gd name="T15" fmla="*/ 0 h 13229"/>
                    <a:gd name="T16" fmla="*/ 0 w 15957"/>
                    <a:gd name="T17" fmla="*/ 0 h 13229"/>
                    <a:gd name="T18" fmla="*/ 0 w 15957"/>
                    <a:gd name="T19" fmla="*/ 0 h 13229"/>
                    <a:gd name="T20" fmla="*/ 0 w 15957"/>
                    <a:gd name="T21" fmla="*/ 0 h 13229"/>
                    <a:gd name="T22" fmla="*/ 0 w 15957"/>
                    <a:gd name="T23" fmla="*/ 0 h 13229"/>
                    <a:gd name="T24" fmla="*/ 0 w 15957"/>
                    <a:gd name="T25" fmla="*/ 0 h 13229"/>
                    <a:gd name="T26" fmla="*/ 0 w 15957"/>
                    <a:gd name="T27" fmla="*/ 0 h 13229"/>
                    <a:gd name="T28" fmla="*/ 0 w 15957"/>
                    <a:gd name="T29" fmla="*/ 0 h 13229"/>
                    <a:gd name="T30" fmla="*/ 0 w 15957"/>
                    <a:gd name="T31" fmla="*/ 0 h 13229"/>
                    <a:gd name="T32" fmla="*/ 0 w 15957"/>
                    <a:gd name="T33" fmla="*/ 0 h 13229"/>
                    <a:gd name="T34" fmla="*/ 0 w 15957"/>
                    <a:gd name="T35" fmla="*/ 0 h 13229"/>
                    <a:gd name="T36" fmla="*/ 0 w 15957"/>
                    <a:gd name="T37" fmla="*/ 0 h 13229"/>
                    <a:gd name="T38" fmla="*/ 0 w 15957"/>
                    <a:gd name="T39" fmla="*/ 0 h 13229"/>
                    <a:gd name="T40" fmla="*/ 0 w 15957"/>
                    <a:gd name="T41" fmla="*/ 0 h 13229"/>
                    <a:gd name="T42" fmla="*/ 0 w 15957"/>
                    <a:gd name="T43" fmla="*/ 0 h 13229"/>
                    <a:gd name="T44" fmla="*/ 0 w 15957"/>
                    <a:gd name="T45" fmla="*/ 0 h 13229"/>
                    <a:gd name="T46" fmla="*/ 0 w 15957"/>
                    <a:gd name="T47" fmla="*/ 0 h 13229"/>
                    <a:gd name="T48" fmla="*/ 0 w 15957"/>
                    <a:gd name="T49" fmla="*/ 0 h 13229"/>
                    <a:gd name="T50" fmla="*/ 0 w 15957"/>
                    <a:gd name="T51" fmla="*/ 0 h 13229"/>
                    <a:gd name="T52" fmla="*/ 0 w 15957"/>
                    <a:gd name="T53" fmla="*/ 0 h 13229"/>
                    <a:gd name="T54" fmla="*/ 0 w 15957"/>
                    <a:gd name="T55" fmla="*/ 0 h 13229"/>
                    <a:gd name="T56" fmla="*/ 0 w 15957"/>
                    <a:gd name="T57" fmla="*/ 0 h 13229"/>
                    <a:gd name="T58" fmla="*/ 0 w 15957"/>
                    <a:gd name="T59" fmla="*/ 0 h 13229"/>
                    <a:gd name="T60" fmla="*/ 0 w 15957"/>
                    <a:gd name="T61" fmla="*/ 0 h 13229"/>
                    <a:gd name="T62" fmla="*/ 0 w 15957"/>
                    <a:gd name="T63" fmla="*/ 0 h 13229"/>
                    <a:gd name="T64" fmla="*/ 0 w 15957"/>
                    <a:gd name="T65" fmla="*/ 0 h 13229"/>
                    <a:gd name="T66" fmla="*/ 0 w 15957"/>
                    <a:gd name="T67" fmla="*/ 0 h 13229"/>
                    <a:gd name="T68" fmla="*/ 0 w 15957"/>
                    <a:gd name="T69" fmla="*/ 0 h 13229"/>
                    <a:gd name="T70" fmla="*/ 0 w 15957"/>
                    <a:gd name="T71" fmla="*/ 0 h 13229"/>
                    <a:gd name="T72" fmla="*/ 0 w 15957"/>
                    <a:gd name="T73" fmla="*/ 0 h 13229"/>
                    <a:gd name="T74" fmla="*/ 0 w 15957"/>
                    <a:gd name="T75" fmla="*/ 0 h 13229"/>
                    <a:gd name="T76" fmla="*/ 0 w 15957"/>
                    <a:gd name="T77" fmla="*/ 0 h 13229"/>
                    <a:gd name="T78" fmla="*/ 0 w 15957"/>
                    <a:gd name="T79" fmla="*/ 0 h 13229"/>
                    <a:gd name="T80" fmla="*/ 0 w 15957"/>
                    <a:gd name="T81" fmla="*/ 0 h 13229"/>
                    <a:gd name="T82" fmla="*/ 0 w 15957"/>
                    <a:gd name="T83" fmla="*/ 0 h 13229"/>
                    <a:gd name="T84" fmla="*/ 0 w 15957"/>
                    <a:gd name="T85" fmla="*/ 0 h 13229"/>
                    <a:gd name="T86" fmla="*/ 0 w 15957"/>
                    <a:gd name="T87" fmla="*/ 0 h 13229"/>
                    <a:gd name="T88" fmla="*/ 0 w 15957"/>
                    <a:gd name="T89" fmla="*/ 0 h 13229"/>
                    <a:gd name="T90" fmla="*/ 0 w 15957"/>
                    <a:gd name="T91" fmla="*/ 0 h 13229"/>
                    <a:gd name="T92" fmla="*/ 0 w 15957"/>
                    <a:gd name="T93" fmla="*/ 0 h 13229"/>
                    <a:gd name="T94" fmla="*/ 0 w 15957"/>
                    <a:gd name="T95" fmla="*/ 0 h 13229"/>
                    <a:gd name="T96" fmla="*/ 0 w 15957"/>
                    <a:gd name="T97" fmla="*/ 0 h 13229"/>
                    <a:gd name="T98" fmla="*/ 0 w 15957"/>
                    <a:gd name="T99" fmla="*/ 0 h 13229"/>
                    <a:gd name="T100" fmla="*/ 0 w 15957"/>
                    <a:gd name="T101" fmla="*/ 0 h 13229"/>
                    <a:gd name="T102" fmla="*/ 0 w 15957"/>
                    <a:gd name="T103" fmla="*/ 0 h 13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957"/>
                    <a:gd name="T157" fmla="*/ 0 h 13229"/>
                    <a:gd name="T158" fmla="*/ 15957 w 15957"/>
                    <a:gd name="T159" fmla="*/ 13229 h 13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grpSp>
            <p:nvGrpSpPr>
              <p:cNvPr id="842" name="Group 394">
                <a:extLst>
                  <a:ext uri="{FF2B5EF4-FFF2-40B4-BE49-F238E27FC236}">
                    <a16:creationId xmlns:a16="http://schemas.microsoft.com/office/drawing/2014/main" id="{0384E030-D2BC-4CDF-8CF2-2B0F32766E47}"/>
                  </a:ext>
                </a:extLst>
              </p:cNvPr>
              <p:cNvGrpSpPr>
                <a:grpSpLocks noChangeAspect="1"/>
              </p:cNvGrpSpPr>
              <p:nvPr/>
            </p:nvGrpSpPr>
            <p:grpSpPr bwMode="auto">
              <a:xfrm>
                <a:off x="2984" y="2276"/>
                <a:ext cx="114" cy="72"/>
                <a:chOff x="2984" y="2276"/>
                <a:chExt cx="114" cy="72"/>
              </a:xfrm>
            </p:grpSpPr>
            <p:sp>
              <p:nvSpPr>
                <p:cNvPr id="860" name="Freeform 395">
                  <a:extLst>
                    <a:ext uri="{FF2B5EF4-FFF2-40B4-BE49-F238E27FC236}">
                      <a16:creationId xmlns:a16="http://schemas.microsoft.com/office/drawing/2014/main" id="{C7C13E62-255A-4463-961C-6ADF6E46525E}"/>
                    </a:ext>
                  </a:extLst>
                </p:cNvPr>
                <p:cNvSpPr>
                  <a:spLocks noChangeAspect="1"/>
                </p:cNvSpPr>
                <p:nvPr/>
              </p:nvSpPr>
              <p:spPr bwMode="gray">
                <a:xfrm>
                  <a:off x="2984" y="2276"/>
                  <a:ext cx="114" cy="72"/>
                </a:xfrm>
                <a:custGeom>
                  <a:avLst/>
                  <a:gdLst>
                    <a:gd name="T0" fmla="*/ 0 w 15675"/>
                    <a:gd name="T1" fmla="*/ 0 h 9942"/>
                    <a:gd name="T2" fmla="*/ 0 w 15675"/>
                    <a:gd name="T3" fmla="*/ 0 h 9942"/>
                    <a:gd name="T4" fmla="*/ 0 w 15675"/>
                    <a:gd name="T5" fmla="*/ 0 h 9942"/>
                    <a:gd name="T6" fmla="*/ 0 w 15675"/>
                    <a:gd name="T7" fmla="*/ 0 h 9942"/>
                    <a:gd name="T8" fmla="*/ 0 w 15675"/>
                    <a:gd name="T9" fmla="*/ 0 h 9942"/>
                    <a:gd name="T10" fmla="*/ 0 w 15675"/>
                    <a:gd name="T11" fmla="*/ 0 h 9942"/>
                    <a:gd name="T12" fmla="*/ 0 w 15675"/>
                    <a:gd name="T13" fmla="*/ 0 h 9942"/>
                    <a:gd name="T14" fmla="*/ 0 w 15675"/>
                    <a:gd name="T15" fmla="*/ 0 h 9942"/>
                    <a:gd name="T16" fmla="*/ 0 w 15675"/>
                    <a:gd name="T17" fmla="*/ 0 h 9942"/>
                    <a:gd name="T18" fmla="*/ 0 w 15675"/>
                    <a:gd name="T19" fmla="*/ 0 h 9942"/>
                    <a:gd name="T20" fmla="*/ 0 w 15675"/>
                    <a:gd name="T21" fmla="*/ 0 h 9942"/>
                    <a:gd name="T22" fmla="*/ 0 w 15675"/>
                    <a:gd name="T23" fmla="*/ 0 h 9942"/>
                    <a:gd name="T24" fmla="*/ 0 w 15675"/>
                    <a:gd name="T25" fmla="*/ 0 h 9942"/>
                    <a:gd name="T26" fmla="*/ 0 w 15675"/>
                    <a:gd name="T27" fmla="*/ 0 h 9942"/>
                    <a:gd name="T28" fmla="*/ 0 w 15675"/>
                    <a:gd name="T29" fmla="*/ 0 h 9942"/>
                    <a:gd name="T30" fmla="*/ 0 w 15675"/>
                    <a:gd name="T31" fmla="*/ 0 h 9942"/>
                    <a:gd name="T32" fmla="*/ 0 w 15675"/>
                    <a:gd name="T33" fmla="*/ 0 h 9942"/>
                    <a:gd name="T34" fmla="*/ 0 w 15675"/>
                    <a:gd name="T35" fmla="*/ 0 h 9942"/>
                    <a:gd name="T36" fmla="*/ 0 w 15675"/>
                    <a:gd name="T37" fmla="*/ 0 h 9942"/>
                    <a:gd name="T38" fmla="*/ 0 w 15675"/>
                    <a:gd name="T39" fmla="*/ 0 h 9942"/>
                    <a:gd name="T40" fmla="*/ 0 w 15675"/>
                    <a:gd name="T41" fmla="*/ 0 h 9942"/>
                    <a:gd name="T42" fmla="*/ 0 w 15675"/>
                    <a:gd name="T43" fmla="*/ 0 h 9942"/>
                    <a:gd name="T44" fmla="*/ 0 w 15675"/>
                    <a:gd name="T45" fmla="*/ 0 h 9942"/>
                    <a:gd name="T46" fmla="*/ 0 w 15675"/>
                    <a:gd name="T47" fmla="*/ 0 h 9942"/>
                    <a:gd name="T48" fmla="*/ 0 w 15675"/>
                    <a:gd name="T49" fmla="*/ 0 h 9942"/>
                    <a:gd name="T50" fmla="*/ 0 w 15675"/>
                    <a:gd name="T51" fmla="*/ 0 h 9942"/>
                    <a:gd name="T52" fmla="*/ 0 w 15675"/>
                    <a:gd name="T53" fmla="*/ 0 h 9942"/>
                    <a:gd name="T54" fmla="*/ 0 w 15675"/>
                    <a:gd name="T55" fmla="*/ 0 h 9942"/>
                    <a:gd name="T56" fmla="*/ 0 w 15675"/>
                    <a:gd name="T57" fmla="*/ 0 h 9942"/>
                    <a:gd name="T58" fmla="*/ 0 w 15675"/>
                    <a:gd name="T59" fmla="*/ 0 h 9942"/>
                    <a:gd name="T60" fmla="*/ 0 w 15675"/>
                    <a:gd name="T61" fmla="*/ 0 h 9942"/>
                    <a:gd name="T62" fmla="*/ 0 w 15675"/>
                    <a:gd name="T63" fmla="*/ 0 h 9942"/>
                    <a:gd name="T64" fmla="*/ 0 w 15675"/>
                    <a:gd name="T65" fmla="*/ 0 h 9942"/>
                    <a:gd name="T66" fmla="*/ 0 w 15675"/>
                    <a:gd name="T67" fmla="*/ 0 h 9942"/>
                    <a:gd name="T68" fmla="*/ 0 w 15675"/>
                    <a:gd name="T69" fmla="*/ 0 h 9942"/>
                    <a:gd name="T70" fmla="*/ 0 w 15675"/>
                    <a:gd name="T71" fmla="*/ 0 h 9942"/>
                    <a:gd name="T72" fmla="*/ 0 w 15675"/>
                    <a:gd name="T73" fmla="*/ 0 h 9942"/>
                    <a:gd name="T74" fmla="*/ 0 w 15675"/>
                    <a:gd name="T75" fmla="*/ 0 h 9942"/>
                    <a:gd name="T76" fmla="*/ 0 w 15675"/>
                    <a:gd name="T77" fmla="*/ 0 h 9942"/>
                    <a:gd name="T78" fmla="*/ 0 w 15675"/>
                    <a:gd name="T79" fmla="*/ 0 h 9942"/>
                    <a:gd name="T80" fmla="*/ 0 w 15675"/>
                    <a:gd name="T81" fmla="*/ 0 h 9942"/>
                    <a:gd name="T82" fmla="*/ 0 w 15675"/>
                    <a:gd name="T83" fmla="*/ 0 h 9942"/>
                    <a:gd name="T84" fmla="*/ 0 w 15675"/>
                    <a:gd name="T85" fmla="*/ 0 h 9942"/>
                    <a:gd name="T86" fmla="*/ 0 w 15675"/>
                    <a:gd name="T87" fmla="*/ 0 h 9942"/>
                    <a:gd name="T88" fmla="*/ 0 w 15675"/>
                    <a:gd name="T89" fmla="*/ 0 h 9942"/>
                    <a:gd name="T90" fmla="*/ 0 w 15675"/>
                    <a:gd name="T91" fmla="*/ 0 h 9942"/>
                    <a:gd name="T92" fmla="*/ 0 w 15675"/>
                    <a:gd name="T93" fmla="*/ 0 h 9942"/>
                    <a:gd name="T94" fmla="*/ 0 w 15675"/>
                    <a:gd name="T95" fmla="*/ 0 h 9942"/>
                    <a:gd name="T96" fmla="*/ 0 w 15675"/>
                    <a:gd name="T97" fmla="*/ 0 h 9942"/>
                    <a:gd name="T98" fmla="*/ 0 w 15675"/>
                    <a:gd name="T99" fmla="*/ 0 h 9942"/>
                    <a:gd name="T100" fmla="*/ 0 w 15675"/>
                    <a:gd name="T101" fmla="*/ 0 h 9942"/>
                    <a:gd name="T102" fmla="*/ 0 w 15675"/>
                    <a:gd name="T103" fmla="*/ 0 h 9942"/>
                    <a:gd name="T104" fmla="*/ 0 w 15675"/>
                    <a:gd name="T105" fmla="*/ 0 h 9942"/>
                    <a:gd name="T106" fmla="*/ 0 w 15675"/>
                    <a:gd name="T107" fmla="*/ 0 h 9942"/>
                    <a:gd name="T108" fmla="*/ 0 w 15675"/>
                    <a:gd name="T109" fmla="*/ 0 h 99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75"/>
                    <a:gd name="T166" fmla="*/ 0 h 9942"/>
                    <a:gd name="T167" fmla="*/ 15675 w 15675"/>
                    <a:gd name="T168" fmla="*/ 9942 h 99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61" name="Freeform 396">
                  <a:extLst>
                    <a:ext uri="{FF2B5EF4-FFF2-40B4-BE49-F238E27FC236}">
                      <a16:creationId xmlns:a16="http://schemas.microsoft.com/office/drawing/2014/main" id="{EB7498BB-8788-4642-8AC2-7CAA8758B06C}"/>
                    </a:ext>
                  </a:extLst>
                </p:cNvPr>
                <p:cNvSpPr>
                  <a:spLocks noChangeAspect="1"/>
                </p:cNvSpPr>
                <p:nvPr/>
              </p:nvSpPr>
              <p:spPr bwMode="gray">
                <a:xfrm>
                  <a:off x="2984" y="2276"/>
                  <a:ext cx="114" cy="72"/>
                </a:xfrm>
                <a:custGeom>
                  <a:avLst/>
                  <a:gdLst>
                    <a:gd name="T0" fmla="*/ 0 w 15675"/>
                    <a:gd name="T1" fmla="*/ 0 h 9942"/>
                    <a:gd name="T2" fmla="*/ 0 w 15675"/>
                    <a:gd name="T3" fmla="*/ 0 h 9942"/>
                    <a:gd name="T4" fmla="*/ 0 w 15675"/>
                    <a:gd name="T5" fmla="*/ 0 h 9942"/>
                    <a:gd name="T6" fmla="*/ 0 w 15675"/>
                    <a:gd name="T7" fmla="*/ 0 h 9942"/>
                    <a:gd name="T8" fmla="*/ 0 w 15675"/>
                    <a:gd name="T9" fmla="*/ 0 h 9942"/>
                    <a:gd name="T10" fmla="*/ 0 w 15675"/>
                    <a:gd name="T11" fmla="*/ 0 h 9942"/>
                    <a:gd name="T12" fmla="*/ 0 w 15675"/>
                    <a:gd name="T13" fmla="*/ 0 h 9942"/>
                    <a:gd name="T14" fmla="*/ 0 w 15675"/>
                    <a:gd name="T15" fmla="*/ 0 h 9942"/>
                    <a:gd name="T16" fmla="*/ 0 w 15675"/>
                    <a:gd name="T17" fmla="*/ 0 h 9942"/>
                    <a:gd name="T18" fmla="*/ 0 w 15675"/>
                    <a:gd name="T19" fmla="*/ 0 h 9942"/>
                    <a:gd name="T20" fmla="*/ 0 w 15675"/>
                    <a:gd name="T21" fmla="*/ 0 h 9942"/>
                    <a:gd name="T22" fmla="*/ 0 w 15675"/>
                    <a:gd name="T23" fmla="*/ 0 h 9942"/>
                    <a:gd name="T24" fmla="*/ 0 w 15675"/>
                    <a:gd name="T25" fmla="*/ 0 h 9942"/>
                    <a:gd name="T26" fmla="*/ 0 w 15675"/>
                    <a:gd name="T27" fmla="*/ 0 h 9942"/>
                    <a:gd name="T28" fmla="*/ 0 w 15675"/>
                    <a:gd name="T29" fmla="*/ 0 h 9942"/>
                    <a:gd name="T30" fmla="*/ 0 w 15675"/>
                    <a:gd name="T31" fmla="*/ 0 h 9942"/>
                    <a:gd name="T32" fmla="*/ 0 w 15675"/>
                    <a:gd name="T33" fmla="*/ 0 h 9942"/>
                    <a:gd name="T34" fmla="*/ 0 w 15675"/>
                    <a:gd name="T35" fmla="*/ 0 h 9942"/>
                    <a:gd name="T36" fmla="*/ 0 w 15675"/>
                    <a:gd name="T37" fmla="*/ 0 h 9942"/>
                    <a:gd name="T38" fmla="*/ 0 w 15675"/>
                    <a:gd name="T39" fmla="*/ 0 h 9942"/>
                    <a:gd name="T40" fmla="*/ 0 w 15675"/>
                    <a:gd name="T41" fmla="*/ 0 h 9942"/>
                    <a:gd name="T42" fmla="*/ 0 w 15675"/>
                    <a:gd name="T43" fmla="*/ 0 h 9942"/>
                    <a:gd name="T44" fmla="*/ 0 w 15675"/>
                    <a:gd name="T45" fmla="*/ 0 h 9942"/>
                    <a:gd name="T46" fmla="*/ 0 w 15675"/>
                    <a:gd name="T47" fmla="*/ 0 h 9942"/>
                    <a:gd name="T48" fmla="*/ 0 w 15675"/>
                    <a:gd name="T49" fmla="*/ 0 h 9942"/>
                    <a:gd name="T50" fmla="*/ 0 w 15675"/>
                    <a:gd name="T51" fmla="*/ 0 h 9942"/>
                    <a:gd name="T52" fmla="*/ 0 w 15675"/>
                    <a:gd name="T53" fmla="*/ 0 h 9942"/>
                    <a:gd name="T54" fmla="*/ 0 w 15675"/>
                    <a:gd name="T55" fmla="*/ 0 h 9942"/>
                    <a:gd name="T56" fmla="*/ 0 w 15675"/>
                    <a:gd name="T57" fmla="*/ 0 h 9942"/>
                    <a:gd name="T58" fmla="*/ 0 w 15675"/>
                    <a:gd name="T59" fmla="*/ 0 h 9942"/>
                    <a:gd name="T60" fmla="*/ 0 w 15675"/>
                    <a:gd name="T61" fmla="*/ 0 h 9942"/>
                    <a:gd name="T62" fmla="*/ 0 w 15675"/>
                    <a:gd name="T63" fmla="*/ 0 h 9942"/>
                    <a:gd name="T64" fmla="*/ 0 w 15675"/>
                    <a:gd name="T65" fmla="*/ 0 h 9942"/>
                    <a:gd name="T66" fmla="*/ 0 w 15675"/>
                    <a:gd name="T67" fmla="*/ 0 h 9942"/>
                    <a:gd name="T68" fmla="*/ 0 w 15675"/>
                    <a:gd name="T69" fmla="*/ 0 h 9942"/>
                    <a:gd name="T70" fmla="*/ 0 w 15675"/>
                    <a:gd name="T71" fmla="*/ 0 h 9942"/>
                    <a:gd name="T72" fmla="*/ 0 w 15675"/>
                    <a:gd name="T73" fmla="*/ 0 h 9942"/>
                    <a:gd name="T74" fmla="*/ 0 w 15675"/>
                    <a:gd name="T75" fmla="*/ 0 h 9942"/>
                    <a:gd name="T76" fmla="*/ 0 w 15675"/>
                    <a:gd name="T77" fmla="*/ 0 h 9942"/>
                    <a:gd name="T78" fmla="*/ 0 w 15675"/>
                    <a:gd name="T79" fmla="*/ 0 h 9942"/>
                    <a:gd name="T80" fmla="*/ 0 w 15675"/>
                    <a:gd name="T81" fmla="*/ 0 h 9942"/>
                    <a:gd name="T82" fmla="*/ 0 w 15675"/>
                    <a:gd name="T83" fmla="*/ 0 h 9942"/>
                    <a:gd name="T84" fmla="*/ 0 w 15675"/>
                    <a:gd name="T85" fmla="*/ 0 h 9942"/>
                    <a:gd name="T86" fmla="*/ 0 w 15675"/>
                    <a:gd name="T87" fmla="*/ 0 h 9942"/>
                    <a:gd name="T88" fmla="*/ 0 w 15675"/>
                    <a:gd name="T89" fmla="*/ 0 h 9942"/>
                    <a:gd name="T90" fmla="*/ 0 w 15675"/>
                    <a:gd name="T91" fmla="*/ 0 h 9942"/>
                    <a:gd name="T92" fmla="*/ 0 w 15675"/>
                    <a:gd name="T93" fmla="*/ 0 h 9942"/>
                    <a:gd name="T94" fmla="*/ 0 w 15675"/>
                    <a:gd name="T95" fmla="*/ 0 h 9942"/>
                    <a:gd name="T96" fmla="*/ 0 w 15675"/>
                    <a:gd name="T97" fmla="*/ 0 h 9942"/>
                    <a:gd name="T98" fmla="*/ 0 w 15675"/>
                    <a:gd name="T99" fmla="*/ 0 h 9942"/>
                    <a:gd name="T100" fmla="*/ 0 w 15675"/>
                    <a:gd name="T101" fmla="*/ 0 h 9942"/>
                    <a:gd name="T102" fmla="*/ 0 w 15675"/>
                    <a:gd name="T103" fmla="*/ 0 h 9942"/>
                    <a:gd name="T104" fmla="*/ 0 w 15675"/>
                    <a:gd name="T105" fmla="*/ 0 h 9942"/>
                    <a:gd name="T106" fmla="*/ 0 w 15675"/>
                    <a:gd name="T107" fmla="*/ 0 h 9942"/>
                    <a:gd name="T108" fmla="*/ 0 w 15675"/>
                    <a:gd name="T109" fmla="*/ 0 h 99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75"/>
                    <a:gd name="T166" fmla="*/ 0 h 9942"/>
                    <a:gd name="T167" fmla="*/ 15675 w 15675"/>
                    <a:gd name="T168" fmla="*/ 9942 h 99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43" name="Freeform 397">
                <a:extLst>
                  <a:ext uri="{FF2B5EF4-FFF2-40B4-BE49-F238E27FC236}">
                    <a16:creationId xmlns:a16="http://schemas.microsoft.com/office/drawing/2014/main" id="{6E0983C6-580C-4CDB-9FF0-5102C33F364D}"/>
                  </a:ext>
                </a:extLst>
              </p:cNvPr>
              <p:cNvSpPr>
                <a:spLocks noChangeAspect="1"/>
              </p:cNvSpPr>
              <p:nvPr/>
            </p:nvSpPr>
            <p:spPr bwMode="gray">
              <a:xfrm>
                <a:off x="3104" y="2214"/>
                <a:ext cx="3" cy="2"/>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9"/>
                  <a:gd name="T35" fmla="*/ 16 w 1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844" name="Group 398">
                <a:extLst>
                  <a:ext uri="{FF2B5EF4-FFF2-40B4-BE49-F238E27FC236}">
                    <a16:creationId xmlns:a16="http://schemas.microsoft.com/office/drawing/2014/main" id="{64081E0E-2D71-4BCF-8A9E-54A133DFC47F}"/>
                  </a:ext>
                </a:extLst>
              </p:cNvPr>
              <p:cNvGrpSpPr>
                <a:grpSpLocks noChangeAspect="1"/>
              </p:cNvGrpSpPr>
              <p:nvPr/>
            </p:nvGrpSpPr>
            <p:grpSpPr bwMode="auto">
              <a:xfrm>
                <a:off x="3086" y="2189"/>
                <a:ext cx="85" cy="114"/>
                <a:chOff x="3086" y="2189"/>
                <a:chExt cx="85" cy="114"/>
              </a:xfrm>
            </p:grpSpPr>
            <p:sp>
              <p:nvSpPr>
                <p:cNvPr id="858" name="Freeform 399">
                  <a:extLst>
                    <a:ext uri="{FF2B5EF4-FFF2-40B4-BE49-F238E27FC236}">
                      <a16:creationId xmlns:a16="http://schemas.microsoft.com/office/drawing/2014/main" id="{9D863C5B-DB6B-4EA9-AEF4-29E805C1AD6B}"/>
                    </a:ext>
                  </a:extLst>
                </p:cNvPr>
                <p:cNvSpPr>
                  <a:spLocks noChangeAspect="1"/>
                </p:cNvSpPr>
                <p:nvPr/>
              </p:nvSpPr>
              <p:spPr bwMode="gray">
                <a:xfrm>
                  <a:off x="3130" y="2189"/>
                  <a:ext cx="4" cy="8"/>
                </a:xfrm>
                <a:custGeom>
                  <a:avLst/>
                  <a:gdLst>
                    <a:gd name="T0" fmla="*/ 0 w 19"/>
                    <a:gd name="T1" fmla="*/ 0 h 40"/>
                    <a:gd name="T2" fmla="*/ 0 w 19"/>
                    <a:gd name="T3" fmla="*/ 0 h 40"/>
                    <a:gd name="T4" fmla="*/ 0 w 19"/>
                    <a:gd name="T5" fmla="*/ 0 h 40"/>
                    <a:gd name="T6" fmla="*/ 0 w 19"/>
                    <a:gd name="T7" fmla="*/ 0 h 40"/>
                    <a:gd name="T8" fmla="*/ 0 w 19"/>
                    <a:gd name="T9" fmla="*/ 0 h 40"/>
                    <a:gd name="T10" fmla="*/ 0 w 19"/>
                    <a:gd name="T11" fmla="*/ 0 h 40"/>
                    <a:gd name="T12" fmla="*/ 0 w 19"/>
                    <a:gd name="T13" fmla="*/ 0 h 40"/>
                    <a:gd name="T14" fmla="*/ 0 w 19"/>
                    <a:gd name="T15" fmla="*/ 0 h 40"/>
                    <a:gd name="T16" fmla="*/ 0 w 19"/>
                    <a:gd name="T17" fmla="*/ 0 h 40"/>
                    <a:gd name="T18" fmla="*/ 0 w 19"/>
                    <a:gd name="T19" fmla="*/ 0 h 40"/>
                    <a:gd name="T20" fmla="*/ 0 w 19"/>
                    <a:gd name="T21" fmla="*/ 0 h 40"/>
                    <a:gd name="T22" fmla="*/ 0 w 19"/>
                    <a:gd name="T23" fmla="*/ 0 h 40"/>
                    <a:gd name="T24" fmla="*/ 0 w 19"/>
                    <a:gd name="T25" fmla="*/ 0 h 40"/>
                    <a:gd name="T26" fmla="*/ 0 w 19"/>
                    <a:gd name="T27" fmla="*/ 0 h 40"/>
                    <a:gd name="T28" fmla="*/ 0 w 19"/>
                    <a:gd name="T29" fmla="*/ 0 h 40"/>
                    <a:gd name="T30" fmla="*/ 0 w 19"/>
                    <a:gd name="T31" fmla="*/ 0 h 40"/>
                    <a:gd name="T32" fmla="*/ 0 w 19"/>
                    <a:gd name="T33" fmla="*/ 0 h 40"/>
                    <a:gd name="T34" fmla="*/ 0 w 19"/>
                    <a:gd name="T35" fmla="*/ 0 h 40"/>
                    <a:gd name="T36" fmla="*/ 0 w 1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40"/>
                    <a:gd name="T59" fmla="*/ 19 w 1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59" name="Freeform 400">
                  <a:extLst>
                    <a:ext uri="{FF2B5EF4-FFF2-40B4-BE49-F238E27FC236}">
                      <a16:creationId xmlns:a16="http://schemas.microsoft.com/office/drawing/2014/main" id="{3989CF2E-E520-4D65-839F-DA8EF36EDB07}"/>
                    </a:ext>
                  </a:extLst>
                </p:cNvPr>
                <p:cNvSpPr>
                  <a:spLocks noChangeAspect="1"/>
                </p:cNvSpPr>
                <p:nvPr/>
              </p:nvSpPr>
              <p:spPr bwMode="gray">
                <a:xfrm>
                  <a:off x="3086" y="2207"/>
                  <a:ext cx="85" cy="96"/>
                </a:xfrm>
                <a:custGeom>
                  <a:avLst/>
                  <a:gdLst>
                    <a:gd name="T0" fmla="*/ 2 w 427"/>
                    <a:gd name="T1" fmla="*/ 0 h 482"/>
                    <a:gd name="T2" fmla="*/ 1 w 427"/>
                    <a:gd name="T3" fmla="*/ 0 h 482"/>
                    <a:gd name="T4" fmla="*/ 2 w 427"/>
                    <a:gd name="T5" fmla="*/ 1 h 482"/>
                    <a:gd name="T6" fmla="*/ 0 w 427"/>
                    <a:gd name="T7" fmla="*/ 3 h 482"/>
                    <a:gd name="T8" fmla="*/ 1 w 427"/>
                    <a:gd name="T9" fmla="*/ 4 h 482"/>
                    <a:gd name="T10" fmla="*/ 1 w 427"/>
                    <a:gd name="T11" fmla="*/ 4 h 482"/>
                    <a:gd name="T12" fmla="*/ 1 w 427"/>
                    <a:gd name="T13" fmla="*/ 4 h 482"/>
                    <a:gd name="T14" fmla="*/ 1 w 427"/>
                    <a:gd name="T15" fmla="*/ 4 h 482"/>
                    <a:gd name="T16" fmla="*/ 1 w 427"/>
                    <a:gd name="T17" fmla="*/ 4 h 482"/>
                    <a:gd name="T18" fmla="*/ 1 w 427"/>
                    <a:gd name="T19" fmla="*/ 4 h 482"/>
                    <a:gd name="T20" fmla="*/ 1 w 427"/>
                    <a:gd name="T21" fmla="*/ 3 h 482"/>
                    <a:gd name="T22" fmla="*/ 1 w 427"/>
                    <a:gd name="T23" fmla="*/ 3 h 482"/>
                    <a:gd name="T24" fmla="*/ 2 w 427"/>
                    <a:gd name="T25" fmla="*/ 3 h 482"/>
                    <a:gd name="T26" fmla="*/ 2 w 427"/>
                    <a:gd name="T27" fmla="*/ 3 h 482"/>
                    <a:gd name="T28" fmla="*/ 2 w 427"/>
                    <a:gd name="T29" fmla="*/ 3 h 482"/>
                    <a:gd name="T30" fmla="*/ 2 w 427"/>
                    <a:gd name="T31" fmla="*/ 3 h 482"/>
                    <a:gd name="T32" fmla="*/ 2 w 427"/>
                    <a:gd name="T33" fmla="*/ 3 h 482"/>
                    <a:gd name="T34" fmla="*/ 2 w 427"/>
                    <a:gd name="T35" fmla="*/ 3 h 482"/>
                    <a:gd name="T36" fmla="*/ 2 w 427"/>
                    <a:gd name="T37" fmla="*/ 3 h 482"/>
                    <a:gd name="T38" fmla="*/ 3 w 427"/>
                    <a:gd name="T39" fmla="*/ 3 h 482"/>
                    <a:gd name="T40" fmla="*/ 3 w 427"/>
                    <a:gd name="T41" fmla="*/ 3 h 482"/>
                    <a:gd name="T42" fmla="*/ 2 w 427"/>
                    <a:gd name="T43" fmla="*/ 2 h 482"/>
                    <a:gd name="T44" fmla="*/ 3 w 427"/>
                    <a:gd name="T45" fmla="*/ 2 h 482"/>
                    <a:gd name="T46" fmla="*/ 3 w 427"/>
                    <a:gd name="T47" fmla="*/ 2 h 482"/>
                    <a:gd name="T48" fmla="*/ 3 w 427"/>
                    <a:gd name="T49" fmla="*/ 2 h 482"/>
                    <a:gd name="T50" fmla="*/ 3 w 427"/>
                    <a:gd name="T51" fmla="*/ 2 h 482"/>
                    <a:gd name="T52" fmla="*/ 3 w 427"/>
                    <a:gd name="T53" fmla="*/ 2 h 482"/>
                    <a:gd name="T54" fmla="*/ 3 w 427"/>
                    <a:gd name="T55" fmla="*/ 2 h 482"/>
                    <a:gd name="T56" fmla="*/ 3 w 427"/>
                    <a:gd name="T57" fmla="*/ 2 h 482"/>
                    <a:gd name="T58" fmla="*/ 3 w 427"/>
                    <a:gd name="T59" fmla="*/ 1 h 482"/>
                    <a:gd name="T60" fmla="*/ 3 w 427"/>
                    <a:gd name="T61" fmla="*/ 1 h 482"/>
                    <a:gd name="T62" fmla="*/ 3 w 427"/>
                    <a:gd name="T63" fmla="*/ 1 h 482"/>
                    <a:gd name="T64" fmla="*/ 3 w 427"/>
                    <a:gd name="T65" fmla="*/ 1 h 482"/>
                    <a:gd name="T66" fmla="*/ 3 w 427"/>
                    <a:gd name="T67" fmla="*/ 1 h 482"/>
                    <a:gd name="T68" fmla="*/ 3 w 427"/>
                    <a:gd name="T69" fmla="*/ 1 h 482"/>
                    <a:gd name="T70" fmla="*/ 3 w 427"/>
                    <a:gd name="T71" fmla="*/ 1 h 482"/>
                    <a:gd name="T72" fmla="*/ 3 w 427"/>
                    <a:gd name="T73" fmla="*/ 1 h 482"/>
                    <a:gd name="T74" fmla="*/ 3 w 427"/>
                    <a:gd name="T75" fmla="*/ 1 h 482"/>
                    <a:gd name="T76" fmla="*/ 3 w 427"/>
                    <a:gd name="T77" fmla="*/ 1 h 482"/>
                    <a:gd name="T78" fmla="*/ 3 w 427"/>
                    <a:gd name="T79" fmla="*/ 1 h 482"/>
                    <a:gd name="T80" fmla="*/ 2 w 427"/>
                    <a:gd name="T81" fmla="*/ 0 h 482"/>
                    <a:gd name="T82" fmla="*/ 2 w 427"/>
                    <a:gd name="T83" fmla="*/ 0 h 482"/>
                    <a:gd name="T84" fmla="*/ 2 w 427"/>
                    <a:gd name="T85" fmla="*/ 0 h 482"/>
                    <a:gd name="T86" fmla="*/ 2 w 427"/>
                    <a:gd name="T87" fmla="*/ 0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82"/>
                    <a:gd name="T134" fmla="*/ 427 w 427"/>
                    <a:gd name="T135" fmla="*/ 482 h 4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45" name="Freeform 401">
                <a:extLst>
                  <a:ext uri="{FF2B5EF4-FFF2-40B4-BE49-F238E27FC236}">
                    <a16:creationId xmlns:a16="http://schemas.microsoft.com/office/drawing/2014/main" id="{821C38F9-8554-4372-B4CB-D4845C9875D9}"/>
                  </a:ext>
                </a:extLst>
              </p:cNvPr>
              <p:cNvSpPr>
                <a:spLocks noChangeAspect="1"/>
              </p:cNvSpPr>
              <p:nvPr/>
            </p:nvSpPr>
            <p:spPr bwMode="gray">
              <a:xfrm>
                <a:off x="3069" y="2190"/>
                <a:ext cx="1" cy="3"/>
              </a:xfrm>
              <a:custGeom>
                <a:avLst/>
                <a:gdLst>
                  <a:gd name="T0" fmla="*/ 0 w 8"/>
                  <a:gd name="T1" fmla="*/ 0 h 19"/>
                  <a:gd name="T2" fmla="*/ 0 w 8"/>
                  <a:gd name="T3" fmla="*/ 0 h 19"/>
                  <a:gd name="T4" fmla="*/ 0 w 8"/>
                  <a:gd name="T5" fmla="*/ 0 h 19"/>
                  <a:gd name="T6" fmla="*/ 0 w 8"/>
                  <a:gd name="T7" fmla="*/ 0 h 19"/>
                  <a:gd name="T8" fmla="*/ 0 w 8"/>
                  <a:gd name="T9" fmla="*/ 0 h 19"/>
                  <a:gd name="T10" fmla="*/ 0 w 8"/>
                  <a:gd name="T11" fmla="*/ 0 h 19"/>
                  <a:gd name="T12" fmla="*/ 0 60000 65536"/>
                  <a:gd name="T13" fmla="*/ 0 60000 65536"/>
                  <a:gd name="T14" fmla="*/ 0 60000 65536"/>
                  <a:gd name="T15" fmla="*/ 0 60000 65536"/>
                  <a:gd name="T16" fmla="*/ 0 60000 65536"/>
                  <a:gd name="T17" fmla="*/ 0 60000 65536"/>
                  <a:gd name="T18" fmla="*/ 0 w 8"/>
                  <a:gd name="T19" fmla="*/ 0 h 19"/>
                  <a:gd name="T20" fmla="*/ 8 w 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 h="19">
                    <a:moveTo>
                      <a:pt x="8" y="3"/>
                    </a:moveTo>
                    <a:lnTo>
                      <a:pt x="0" y="0"/>
                    </a:lnTo>
                    <a:lnTo>
                      <a:pt x="0" y="11"/>
                    </a:lnTo>
                    <a:lnTo>
                      <a:pt x="3" y="19"/>
                    </a:lnTo>
                    <a:lnTo>
                      <a:pt x="8" y="17"/>
                    </a:lnTo>
                    <a:lnTo>
                      <a:pt x="8"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846" name="Group 402">
                <a:extLst>
                  <a:ext uri="{FF2B5EF4-FFF2-40B4-BE49-F238E27FC236}">
                    <a16:creationId xmlns:a16="http://schemas.microsoft.com/office/drawing/2014/main" id="{B36D7504-8EEE-436D-812D-D01A6CD690C6}"/>
                  </a:ext>
                </a:extLst>
              </p:cNvPr>
              <p:cNvGrpSpPr>
                <a:grpSpLocks noChangeAspect="1"/>
              </p:cNvGrpSpPr>
              <p:nvPr/>
            </p:nvGrpSpPr>
            <p:grpSpPr bwMode="auto">
              <a:xfrm>
                <a:off x="3000" y="2012"/>
                <a:ext cx="210" cy="192"/>
                <a:chOff x="3000" y="2012"/>
                <a:chExt cx="210" cy="192"/>
              </a:xfrm>
            </p:grpSpPr>
            <p:sp>
              <p:nvSpPr>
                <p:cNvPr id="856" name="Freeform 403">
                  <a:extLst>
                    <a:ext uri="{FF2B5EF4-FFF2-40B4-BE49-F238E27FC236}">
                      <a16:creationId xmlns:a16="http://schemas.microsoft.com/office/drawing/2014/main" id="{9DEF03F2-16E3-466C-AF2B-CBA57569CDDA}"/>
                    </a:ext>
                  </a:extLst>
                </p:cNvPr>
                <p:cNvSpPr>
                  <a:spLocks noChangeAspect="1"/>
                </p:cNvSpPr>
                <p:nvPr/>
              </p:nvSpPr>
              <p:spPr bwMode="gray">
                <a:xfrm>
                  <a:off x="3122" y="2182"/>
                  <a:ext cx="10" cy="5"/>
                </a:xfrm>
                <a:custGeom>
                  <a:avLst/>
                  <a:gdLst>
                    <a:gd name="T0" fmla="*/ 0 w 50"/>
                    <a:gd name="T1" fmla="*/ 0 h 26"/>
                    <a:gd name="T2" fmla="*/ 0 w 50"/>
                    <a:gd name="T3" fmla="*/ 0 h 26"/>
                    <a:gd name="T4" fmla="*/ 0 w 50"/>
                    <a:gd name="T5" fmla="*/ 0 h 26"/>
                    <a:gd name="T6" fmla="*/ 0 w 50"/>
                    <a:gd name="T7" fmla="*/ 0 h 26"/>
                    <a:gd name="T8" fmla="*/ 0 w 50"/>
                    <a:gd name="T9" fmla="*/ 0 h 26"/>
                    <a:gd name="T10" fmla="*/ 0 w 50"/>
                    <a:gd name="T11" fmla="*/ 0 h 26"/>
                    <a:gd name="T12" fmla="*/ 0 w 50"/>
                    <a:gd name="T13" fmla="*/ 0 h 26"/>
                    <a:gd name="T14" fmla="*/ 0 w 50"/>
                    <a:gd name="T15" fmla="*/ 0 h 26"/>
                    <a:gd name="T16" fmla="*/ 0 w 5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6"/>
                    <a:gd name="T29" fmla="*/ 50 w 5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6">
                      <a:moveTo>
                        <a:pt x="50" y="2"/>
                      </a:moveTo>
                      <a:lnTo>
                        <a:pt x="45" y="0"/>
                      </a:lnTo>
                      <a:lnTo>
                        <a:pt x="27" y="2"/>
                      </a:lnTo>
                      <a:lnTo>
                        <a:pt x="23" y="10"/>
                      </a:lnTo>
                      <a:lnTo>
                        <a:pt x="12" y="18"/>
                      </a:lnTo>
                      <a:lnTo>
                        <a:pt x="0" y="22"/>
                      </a:lnTo>
                      <a:lnTo>
                        <a:pt x="1" y="26"/>
                      </a:lnTo>
                      <a:lnTo>
                        <a:pt x="27" y="19"/>
                      </a:lnTo>
                      <a:lnTo>
                        <a:pt x="50"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57" name="Freeform 404">
                  <a:extLst>
                    <a:ext uri="{FF2B5EF4-FFF2-40B4-BE49-F238E27FC236}">
                      <a16:creationId xmlns:a16="http://schemas.microsoft.com/office/drawing/2014/main" id="{57237009-4666-4DDE-A174-6CA8DBC24090}"/>
                    </a:ext>
                  </a:extLst>
                </p:cNvPr>
                <p:cNvSpPr>
                  <a:spLocks noChangeAspect="1"/>
                </p:cNvSpPr>
                <p:nvPr/>
              </p:nvSpPr>
              <p:spPr bwMode="gray">
                <a:xfrm>
                  <a:off x="3000" y="2012"/>
                  <a:ext cx="210" cy="192"/>
                </a:xfrm>
                <a:custGeom>
                  <a:avLst/>
                  <a:gdLst>
                    <a:gd name="T0" fmla="*/ 7 w 1049"/>
                    <a:gd name="T1" fmla="*/ 8 h 961"/>
                    <a:gd name="T2" fmla="*/ 7 w 1049"/>
                    <a:gd name="T3" fmla="*/ 8 h 961"/>
                    <a:gd name="T4" fmla="*/ 6 w 1049"/>
                    <a:gd name="T5" fmla="*/ 7 h 961"/>
                    <a:gd name="T6" fmla="*/ 6 w 1049"/>
                    <a:gd name="T7" fmla="*/ 7 h 961"/>
                    <a:gd name="T8" fmla="*/ 5 w 1049"/>
                    <a:gd name="T9" fmla="*/ 7 h 961"/>
                    <a:gd name="T10" fmla="*/ 5 w 1049"/>
                    <a:gd name="T11" fmla="*/ 7 h 961"/>
                    <a:gd name="T12" fmla="*/ 4 w 1049"/>
                    <a:gd name="T13" fmla="*/ 7 h 961"/>
                    <a:gd name="T14" fmla="*/ 4 w 1049"/>
                    <a:gd name="T15" fmla="*/ 7 h 961"/>
                    <a:gd name="T16" fmla="*/ 4 w 1049"/>
                    <a:gd name="T17" fmla="*/ 7 h 961"/>
                    <a:gd name="T18" fmla="*/ 3 w 1049"/>
                    <a:gd name="T19" fmla="*/ 6 h 961"/>
                    <a:gd name="T20" fmla="*/ 3 w 1049"/>
                    <a:gd name="T21" fmla="*/ 6 h 961"/>
                    <a:gd name="T22" fmla="*/ 3 w 1049"/>
                    <a:gd name="T23" fmla="*/ 5 h 961"/>
                    <a:gd name="T24" fmla="*/ 2 w 1049"/>
                    <a:gd name="T25" fmla="*/ 5 h 961"/>
                    <a:gd name="T26" fmla="*/ 2 w 1049"/>
                    <a:gd name="T27" fmla="*/ 5 h 961"/>
                    <a:gd name="T28" fmla="*/ 2 w 1049"/>
                    <a:gd name="T29" fmla="*/ 5 h 961"/>
                    <a:gd name="T30" fmla="*/ 2 w 1049"/>
                    <a:gd name="T31" fmla="*/ 5 h 961"/>
                    <a:gd name="T32" fmla="*/ 2 w 1049"/>
                    <a:gd name="T33" fmla="*/ 5 h 961"/>
                    <a:gd name="T34" fmla="*/ 1 w 1049"/>
                    <a:gd name="T35" fmla="*/ 4 h 961"/>
                    <a:gd name="T36" fmla="*/ 1 w 1049"/>
                    <a:gd name="T37" fmla="*/ 4 h 961"/>
                    <a:gd name="T38" fmla="*/ 1 w 1049"/>
                    <a:gd name="T39" fmla="*/ 3 h 961"/>
                    <a:gd name="T40" fmla="*/ 1 w 1049"/>
                    <a:gd name="T41" fmla="*/ 3 h 961"/>
                    <a:gd name="T42" fmla="*/ 1 w 1049"/>
                    <a:gd name="T43" fmla="*/ 3 h 961"/>
                    <a:gd name="T44" fmla="*/ 1 w 1049"/>
                    <a:gd name="T45" fmla="*/ 2 h 961"/>
                    <a:gd name="T46" fmla="*/ 0 w 1049"/>
                    <a:gd name="T47" fmla="*/ 2 h 961"/>
                    <a:gd name="T48" fmla="*/ 0 w 1049"/>
                    <a:gd name="T49" fmla="*/ 1 h 961"/>
                    <a:gd name="T50" fmla="*/ 0 w 1049"/>
                    <a:gd name="T51" fmla="*/ 0 h 961"/>
                    <a:gd name="T52" fmla="*/ 0 w 1049"/>
                    <a:gd name="T53" fmla="*/ 0 h 961"/>
                    <a:gd name="T54" fmla="*/ 1 w 1049"/>
                    <a:gd name="T55" fmla="*/ 1 h 961"/>
                    <a:gd name="T56" fmla="*/ 1 w 1049"/>
                    <a:gd name="T57" fmla="*/ 0 h 961"/>
                    <a:gd name="T58" fmla="*/ 2 w 1049"/>
                    <a:gd name="T59" fmla="*/ 0 h 961"/>
                    <a:gd name="T60" fmla="*/ 2 w 1049"/>
                    <a:gd name="T61" fmla="*/ 1 h 961"/>
                    <a:gd name="T62" fmla="*/ 2 w 1049"/>
                    <a:gd name="T63" fmla="*/ 1 h 961"/>
                    <a:gd name="T64" fmla="*/ 2 w 1049"/>
                    <a:gd name="T65" fmla="*/ 1 h 961"/>
                    <a:gd name="T66" fmla="*/ 3 w 1049"/>
                    <a:gd name="T67" fmla="*/ 2 h 961"/>
                    <a:gd name="T68" fmla="*/ 4 w 1049"/>
                    <a:gd name="T69" fmla="*/ 2 h 961"/>
                    <a:gd name="T70" fmla="*/ 4 w 1049"/>
                    <a:gd name="T71" fmla="*/ 2 h 961"/>
                    <a:gd name="T72" fmla="*/ 5 w 1049"/>
                    <a:gd name="T73" fmla="*/ 1 h 961"/>
                    <a:gd name="T74" fmla="*/ 5 w 1049"/>
                    <a:gd name="T75" fmla="*/ 1 h 961"/>
                    <a:gd name="T76" fmla="*/ 6 w 1049"/>
                    <a:gd name="T77" fmla="*/ 1 h 961"/>
                    <a:gd name="T78" fmla="*/ 6 w 1049"/>
                    <a:gd name="T79" fmla="*/ 1 h 961"/>
                    <a:gd name="T80" fmla="*/ 7 w 1049"/>
                    <a:gd name="T81" fmla="*/ 1 h 961"/>
                    <a:gd name="T82" fmla="*/ 7 w 1049"/>
                    <a:gd name="T83" fmla="*/ 2 h 961"/>
                    <a:gd name="T84" fmla="*/ 7 w 1049"/>
                    <a:gd name="T85" fmla="*/ 3 h 961"/>
                    <a:gd name="T86" fmla="*/ 7 w 1049"/>
                    <a:gd name="T87" fmla="*/ 3 h 961"/>
                    <a:gd name="T88" fmla="*/ 7 w 1049"/>
                    <a:gd name="T89" fmla="*/ 4 h 961"/>
                    <a:gd name="T90" fmla="*/ 7 w 1049"/>
                    <a:gd name="T91" fmla="*/ 4 h 961"/>
                    <a:gd name="T92" fmla="*/ 8 w 1049"/>
                    <a:gd name="T93" fmla="*/ 5 h 961"/>
                    <a:gd name="T94" fmla="*/ 7 w 1049"/>
                    <a:gd name="T95" fmla="*/ 5 h 961"/>
                    <a:gd name="T96" fmla="*/ 8 w 1049"/>
                    <a:gd name="T97" fmla="*/ 6 h 961"/>
                    <a:gd name="T98" fmla="*/ 8 w 1049"/>
                    <a:gd name="T99" fmla="*/ 7 h 961"/>
                    <a:gd name="T100" fmla="*/ 8 w 1049"/>
                    <a:gd name="T101" fmla="*/ 7 h 961"/>
                    <a:gd name="T102" fmla="*/ 8 w 1049"/>
                    <a:gd name="T103" fmla="*/ 7 h 9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961"/>
                    <a:gd name="T158" fmla="*/ 1049 w 1049"/>
                    <a:gd name="T159" fmla="*/ 961 h 9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47" name="Freeform 405">
                <a:extLst>
                  <a:ext uri="{FF2B5EF4-FFF2-40B4-BE49-F238E27FC236}">
                    <a16:creationId xmlns:a16="http://schemas.microsoft.com/office/drawing/2014/main" id="{2046F28B-B121-489F-A28A-BA7B0295F663}"/>
                  </a:ext>
                </a:extLst>
              </p:cNvPr>
              <p:cNvSpPr>
                <a:spLocks noChangeAspect="1"/>
              </p:cNvSpPr>
              <p:nvPr/>
            </p:nvSpPr>
            <p:spPr bwMode="gray">
              <a:xfrm>
                <a:off x="2941" y="2045"/>
                <a:ext cx="107" cy="109"/>
              </a:xfrm>
              <a:custGeom>
                <a:avLst/>
                <a:gdLst>
                  <a:gd name="T0" fmla="*/ 4 w 534"/>
                  <a:gd name="T1" fmla="*/ 4 h 548"/>
                  <a:gd name="T2" fmla="*/ 4 w 534"/>
                  <a:gd name="T3" fmla="*/ 4 h 548"/>
                  <a:gd name="T4" fmla="*/ 4 w 534"/>
                  <a:gd name="T5" fmla="*/ 4 h 548"/>
                  <a:gd name="T6" fmla="*/ 4 w 534"/>
                  <a:gd name="T7" fmla="*/ 4 h 548"/>
                  <a:gd name="T8" fmla="*/ 4 w 534"/>
                  <a:gd name="T9" fmla="*/ 4 h 548"/>
                  <a:gd name="T10" fmla="*/ 3 w 534"/>
                  <a:gd name="T11" fmla="*/ 4 h 548"/>
                  <a:gd name="T12" fmla="*/ 2 w 534"/>
                  <a:gd name="T13" fmla="*/ 4 h 548"/>
                  <a:gd name="T14" fmla="*/ 2 w 534"/>
                  <a:gd name="T15" fmla="*/ 4 h 548"/>
                  <a:gd name="T16" fmla="*/ 2 w 534"/>
                  <a:gd name="T17" fmla="*/ 4 h 548"/>
                  <a:gd name="T18" fmla="*/ 2 w 534"/>
                  <a:gd name="T19" fmla="*/ 4 h 548"/>
                  <a:gd name="T20" fmla="*/ 1 w 534"/>
                  <a:gd name="T21" fmla="*/ 3 h 548"/>
                  <a:gd name="T22" fmla="*/ 0 w 534"/>
                  <a:gd name="T23" fmla="*/ 2 h 548"/>
                  <a:gd name="T24" fmla="*/ 0 w 534"/>
                  <a:gd name="T25" fmla="*/ 2 h 548"/>
                  <a:gd name="T26" fmla="*/ 1 w 534"/>
                  <a:gd name="T27" fmla="*/ 2 h 548"/>
                  <a:gd name="T28" fmla="*/ 1 w 534"/>
                  <a:gd name="T29" fmla="*/ 2 h 548"/>
                  <a:gd name="T30" fmla="*/ 1 w 534"/>
                  <a:gd name="T31" fmla="*/ 1 h 548"/>
                  <a:gd name="T32" fmla="*/ 1 w 534"/>
                  <a:gd name="T33" fmla="*/ 1 h 548"/>
                  <a:gd name="T34" fmla="*/ 2 w 534"/>
                  <a:gd name="T35" fmla="*/ 0 h 548"/>
                  <a:gd name="T36" fmla="*/ 2 w 534"/>
                  <a:gd name="T37" fmla="*/ 0 h 548"/>
                  <a:gd name="T38" fmla="*/ 2 w 534"/>
                  <a:gd name="T39" fmla="*/ 0 h 548"/>
                  <a:gd name="T40" fmla="*/ 2 w 534"/>
                  <a:gd name="T41" fmla="*/ 0 h 548"/>
                  <a:gd name="T42" fmla="*/ 3 w 534"/>
                  <a:gd name="T43" fmla="*/ 0 h 548"/>
                  <a:gd name="T44" fmla="*/ 3 w 534"/>
                  <a:gd name="T45" fmla="*/ 1 h 548"/>
                  <a:gd name="T46" fmla="*/ 3 w 534"/>
                  <a:gd name="T47" fmla="*/ 1 h 548"/>
                  <a:gd name="T48" fmla="*/ 3 w 534"/>
                  <a:gd name="T49" fmla="*/ 1 h 548"/>
                  <a:gd name="T50" fmla="*/ 3 w 534"/>
                  <a:gd name="T51" fmla="*/ 1 h 548"/>
                  <a:gd name="T52" fmla="*/ 3 w 534"/>
                  <a:gd name="T53" fmla="*/ 1 h 548"/>
                  <a:gd name="T54" fmla="*/ 3 w 534"/>
                  <a:gd name="T55" fmla="*/ 1 h 548"/>
                  <a:gd name="T56" fmla="*/ 3 w 534"/>
                  <a:gd name="T57" fmla="*/ 2 h 548"/>
                  <a:gd name="T58" fmla="*/ 3 w 534"/>
                  <a:gd name="T59" fmla="*/ 2 h 548"/>
                  <a:gd name="T60" fmla="*/ 3 w 534"/>
                  <a:gd name="T61" fmla="*/ 2 h 548"/>
                  <a:gd name="T62" fmla="*/ 3 w 534"/>
                  <a:gd name="T63" fmla="*/ 2 h 548"/>
                  <a:gd name="T64" fmla="*/ 3 w 534"/>
                  <a:gd name="T65" fmla="*/ 2 h 548"/>
                  <a:gd name="T66" fmla="*/ 3 w 534"/>
                  <a:gd name="T67" fmla="*/ 2 h 548"/>
                  <a:gd name="T68" fmla="*/ 3 w 534"/>
                  <a:gd name="T69" fmla="*/ 2 h 548"/>
                  <a:gd name="T70" fmla="*/ 3 w 534"/>
                  <a:gd name="T71" fmla="*/ 3 h 548"/>
                  <a:gd name="T72" fmla="*/ 4 w 534"/>
                  <a:gd name="T73" fmla="*/ 3 h 548"/>
                  <a:gd name="T74" fmla="*/ 4 w 534"/>
                  <a:gd name="T75" fmla="*/ 3 h 548"/>
                  <a:gd name="T76" fmla="*/ 4 w 534"/>
                  <a:gd name="T77" fmla="*/ 3 h 548"/>
                  <a:gd name="T78" fmla="*/ 4 w 534"/>
                  <a:gd name="T79" fmla="*/ 3 h 548"/>
                  <a:gd name="T80" fmla="*/ 4 w 534"/>
                  <a:gd name="T81" fmla="*/ 4 h 548"/>
                  <a:gd name="T82" fmla="*/ 4 w 534"/>
                  <a:gd name="T83" fmla="*/ 4 h 548"/>
                  <a:gd name="T84" fmla="*/ 4 w 534"/>
                  <a:gd name="T85" fmla="*/ 4 h 5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548"/>
                  <a:gd name="T131" fmla="*/ 534 w 534"/>
                  <a:gd name="T132" fmla="*/ 548 h 5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48" name="Freeform 406">
                <a:extLst>
                  <a:ext uri="{FF2B5EF4-FFF2-40B4-BE49-F238E27FC236}">
                    <a16:creationId xmlns:a16="http://schemas.microsoft.com/office/drawing/2014/main" id="{2A7A51E7-E29B-4E24-A8D7-DD44A4906AD3}"/>
                  </a:ext>
                </a:extLst>
              </p:cNvPr>
              <p:cNvSpPr>
                <a:spLocks noChangeAspect="1"/>
              </p:cNvSpPr>
              <p:nvPr/>
            </p:nvSpPr>
            <p:spPr bwMode="gray">
              <a:xfrm>
                <a:off x="3072" y="2191"/>
                <a:ext cx="9" cy="20"/>
              </a:xfrm>
              <a:custGeom>
                <a:avLst/>
                <a:gdLst>
                  <a:gd name="T0" fmla="*/ 0 w 45"/>
                  <a:gd name="T1" fmla="*/ 1 h 98"/>
                  <a:gd name="T2" fmla="*/ 0 w 45"/>
                  <a:gd name="T3" fmla="*/ 1 h 98"/>
                  <a:gd name="T4" fmla="*/ 0 w 45"/>
                  <a:gd name="T5" fmla="*/ 1 h 98"/>
                  <a:gd name="T6" fmla="*/ 0 w 45"/>
                  <a:gd name="T7" fmla="*/ 1 h 98"/>
                  <a:gd name="T8" fmla="*/ 0 w 45"/>
                  <a:gd name="T9" fmla="*/ 1 h 98"/>
                  <a:gd name="T10" fmla="*/ 0 w 45"/>
                  <a:gd name="T11" fmla="*/ 1 h 98"/>
                  <a:gd name="T12" fmla="*/ 0 w 45"/>
                  <a:gd name="T13" fmla="*/ 0 h 98"/>
                  <a:gd name="T14" fmla="*/ 0 w 45"/>
                  <a:gd name="T15" fmla="*/ 0 h 98"/>
                  <a:gd name="T16" fmla="*/ 0 w 45"/>
                  <a:gd name="T17" fmla="*/ 0 h 98"/>
                  <a:gd name="T18" fmla="*/ 0 w 45"/>
                  <a:gd name="T19" fmla="*/ 0 h 98"/>
                  <a:gd name="T20" fmla="*/ 0 w 45"/>
                  <a:gd name="T21" fmla="*/ 0 h 98"/>
                  <a:gd name="T22" fmla="*/ 0 w 45"/>
                  <a:gd name="T23" fmla="*/ 0 h 98"/>
                  <a:gd name="T24" fmla="*/ 0 w 45"/>
                  <a:gd name="T25" fmla="*/ 0 h 98"/>
                  <a:gd name="T26" fmla="*/ 0 w 45"/>
                  <a:gd name="T27" fmla="*/ 0 h 98"/>
                  <a:gd name="T28" fmla="*/ 0 w 45"/>
                  <a:gd name="T29" fmla="*/ 0 h 98"/>
                  <a:gd name="T30" fmla="*/ 0 w 45"/>
                  <a:gd name="T31" fmla="*/ 0 h 98"/>
                  <a:gd name="T32" fmla="*/ 0 w 45"/>
                  <a:gd name="T33" fmla="*/ 0 h 98"/>
                  <a:gd name="T34" fmla="*/ 0 w 45"/>
                  <a:gd name="T35" fmla="*/ 0 h 98"/>
                  <a:gd name="T36" fmla="*/ 0 w 45"/>
                  <a:gd name="T37" fmla="*/ 0 h 98"/>
                  <a:gd name="T38" fmla="*/ 0 w 45"/>
                  <a:gd name="T39" fmla="*/ 0 h 98"/>
                  <a:gd name="T40" fmla="*/ 0 w 45"/>
                  <a:gd name="T41" fmla="*/ 0 h 98"/>
                  <a:gd name="T42" fmla="*/ 0 w 45"/>
                  <a:gd name="T43" fmla="*/ 0 h 98"/>
                  <a:gd name="T44" fmla="*/ 0 w 45"/>
                  <a:gd name="T45" fmla="*/ 0 h 98"/>
                  <a:gd name="T46" fmla="*/ 0 w 45"/>
                  <a:gd name="T47" fmla="*/ 0 h 98"/>
                  <a:gd name="T48" fmla="*/ 0 w 45"/>
                  <a:gd name="T49" fmla="*/ 0 h 98"/>
                  <a:gd name="T50" fmla="*/ 0 w 45"/>
                  <a:gd name="T51" fmla="*/ 0 h 98"/>
                  <a:gd name="T52" fmla="*/ 0 w 45"/>
                  <a:gd name="T53" fmla="*/ 0 h 98"/>
                  <a:gd name="T54" fmla="*/ 0 w 45"/>
                  <a:gd name="T55" fmla="*/ 0 h 98"/>
                  <a:gd name="T56" fmla="*/ 0 w 45"/>
                  <a:gd name="T57" fmla="*/ 0 h 98"/>
                  <a:gd name="T58" fmla="*/ 0 w 45"/>
                  <a:gd name="T59" fmla="*/ 1 h 98"/>
                  <a:gd name="T60" fmla="*/ 0 w 45"/>
                  <a:gd name="T61" fmla="*/ 1 h 98"/>
                  <a:gd name="T62" fmla="*/ 0 w 45"/>
                  <a:gd name="T63" fmla="*/ 1 h 98"/>
                  <a:gd name="T64" fmla="*/ 0 w 45"/>
                  <a:gd name="T65" fmla="*/ 1 h 98"/>
                  <a:gd name="T66" fmla="*/ 0 w 45"/>
                  <a:gd name="T67" fmla="*/ 1 h 98"/>
                  <a:gd name="T68" fmla="*/ 0 w 45"/>
                  <a:gd name="T69" fmla="*/ 1 h 98"/>
                  <a:gd name="T70" fmla="*/ 0 w 45"/>
                  <a:gd name="T71" fmla="*/ 1 h 98"/>
                  <a:gd name="T72" fmla="*/ 0 w 45"/>
                  <a:gd name="T73" fmla="*/ 1 h 98"/>
                  <a:gd name="T74" fmla="*/ 0 w 45"/>
                  <a:gd name="T75" fmla="*/ 1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98"/>
                  <a:gd name="T116" fmla="*/ 45 w 45"/>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49" name="Freeform 407">
                <a:extLst>
                  <a:ext uri="{FF2B5EF4-FFF2-40B4-BE49-F238E27FC236}">
                    <a16:creationId xmlns:a16="http://schemas.microsoft.com/office/drawing/2014/main" id="{401473CD-9E8C-48A0-AE5A-349C58580899}"/>
                  </a:ext>
                </a:extLst>
              </p:cNvPr>
              <p:cNvSpPr>
                <a:spLocks noChangeAspect="1"/>
              </p:cNvSpPr>
              <p:nvPr/>
            </p:nvSpPr>
            <p:spPr bwMode="gray">
              <a:xfrm>
                <a:off x="3075" y="2192"/>
                <a:ext cx="58" cy="43"/>
              </a:xfrm>
              <a:custGeom>
                <a:avLst/>
                <a:gdLst>
                  <a:gd name="T0" fmla="*/ 2 w 288"/>
                  <a:gd name="T1" fmla="*/ 2 h 215"/>
                  <a:gd name="T2" fmla="*/ 0 w 288"/>
                  <a:gd name="T3" fmla="*/ 1 h 215"/>
                  <a:gd name="T4" fmla="*/ 0 w 288"/>
                  <a:gd name="T5" fmla="*/ 1 h 215"/>
                  <a:gd name="T6" fmla="*/ 0 w 288"/>
                  <a:gd name="T7" fmla="*/ 1 h 215"/>
                  <a:gd name="T8" fmla="*/ 0 w 288"/>
                  <a:gd name="T9" fmla="*/ 1 h 215"/>
                  <a:gd name="T10" fmla="*/ 0 w 288"/>
                  <a:gd name="T11" fmla="*/ 1 h 215"/>
                  <a:gd name="T12" fmla="*/ 0 w 288"/>
                  <a:gd name="T13" fmla="*/ 1 h 215"/>
                  <a:gd name="T14" fmla="*/ 0 w 288"/>
                  <a:gd name="T15" fmla="*/ 1 h 215"/>
                  <a:gd name="T16" fmla="*/ 0 w 288"/>
                  <a:gd name="T17" fmla="*/ 1 h 215"/>
                  <a:gd name="T18" fmla="*/ 1 w 288"/>
                  <a:gd name="T19" fmla="*/ 1 h 215"/>
                  <a:gd name="T20" fmla="*/ 1 w 288"/>
                  <a:gd name="T21" fmla="*/ 1 h 215"/>
                  <a:gd name="T22" fmla="*/ 1 w 288"/>
                  <a:gd name="T23" fmla="*/ 1 h 215"/>
                  <a:gd name="T24" fmla="*/ 1 w 288"/>
                  <a:gd name="T25" fmla="*/ 1 h 215"/>
                  <a:gd name="T26" fmla="*/ 1 w 288"/>
                  <a:gd name="T27" fmla="*/ 1 h 215"/>
                  <a:gd name="T28" fmla="*/ 1 w 288"/>
                  <a:gd name="T29" fmla="*/ 1 h 215"/>
                  <a:gd name="T30" fmla="*/ 1 w 288"/>
                  <a:gd name="T31" fmla="*/ 1 h 215"/>
                  <a:gd name="T32" fmla="*/ 1 w 288"/>
                  <a:gd name="T33" fmla="*/ 1 h 215"/>
                  <a:gd name="T34" fmla="*/ 1 w 288"/>
                  <a:gd name="T35" fmla="*/ 1 h 215"/>
                  <a:gd name="T36" fmla="*/ 2 w 288"/>
                  <a:gd name="T37" fmla="*/ 1 h 215"/>
                  <a:gd name="T38" fmla="*/ 2 w 288"/>
                  <a:gd name="T39" fmla="*/ 1 h 215"/>
                  <a:gd name="T40" fmla="*/ 2 w 288"/>
                  <a:gd name="T41" fmla="*/ 1 h 215"/>
                  <a:gd name="T42" fmla="*/ 2 w 288"/>
                  <a:gd name="T43" fmla="*/ 1 h 215"/>
                  <a:gd name="T44" fmla="*/ 2 w 288"/>
                  <a:gd name="T45" fmla="*/ 1 h 215"/>
                  <a:gd name="T46" fmla="*/ 2 w 288"/>
                  <a:gd name="T47" fmla="*/ 0 h 215"/>
                  <a:gd name="T48" fmla="*/ 2 w 288"/>
                  <a:gd name="T49" fmla="*/ 0 h 215"/>
                  <a:gd name="T50" fmla="*/ 2 w 288"/>
                  <a:gd name="T51" fmla="*/ 0 h 215"/>
                  <a:gd name="T52" fmla="*/ 2 w 288"/>
                  <a:gd name="T53" fmla="*/ 0 h 215"/>
                  <a:gd name="T54" fmla="*/ 2 w 288"/>
                  <a:gd name="T55" fmla="*/ 0 h 215"/>
                  <a:gd name="T56" fmla="*/ 2 w 288"/>
                  <a:gd name="T57" fmla="*/ 0 h 215"/>
                  <a:gd name="T58" fmla="*/ 2 w 288"/>
                  <a:gd name="T59" fmla="*/ 0 h 215"/>
                  <a:gd name="T60" fmla="*/ 2 w 288"/>
                  <a:gd name="T61" fmla="*/ 0 h 215"/>
                  <a:gd name="T62" fmla="*/ 2 w 288"/>
                  <a:gd name="T63" fmla="*/ 0 h 215"/>
                  <a:gd name="T64" fmla="*/ 2 w 288"/>
                  <a:gd name="T65" fmla="*/ 0 h 215"/>
                  <a:gd name="T66" fmla="*/ 2 w 288"/>
                  <a:gd name="T67" fmla="*/ 0 h 215"/>
                  <a:gd name="T68" fmla="*/ 2 w 288"/>
                  <a:gd name="T69" fmla="*/ 1 h 215"/>
                  <a:gd name="T70" fmla="*/ 2 w 288"/>
                  <a:gd name="T71" fmla="*/ 1 h 215"/>
                  <a:gd name="T72" fmla="*/ 2 w 288"/>
                  <a:gd name="T73" fmla="*/ 1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15"/>
                  <a:gd name="T113" fmla="*/ 288 w 288"/>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850" name="Group 408">
                <a:extLst>
                  <a:ext uri="{FF2B5EF4-FFF2-40B4-BE49-F238E27FC236}">
                    <a16:creationId xmlns:a16="http://schemas.microsoft.com/office/drawing/2014/main" id="{A5528B7B-47A4-4015-870F-7B057AAE07B0}"/>
                  </a:ext>
                </a:extLst>
              </p:cNvPr>
              <p:cNvGrpSpPr>
                <a:grpSpLocks noChangeAspect="1"/>
              </p:cNvGrpSpPr>
              <p:nvPr/>
            </p:nvGrpSpPr>
            <p:grpSpPr bwMode="auto">
              <a:xfrm>
                <a:off x="2802" y="1979"/>
                <a:ext cx="205" cy="88"/>
                <a:chOff x="2802" y="1979"/>
                <a:chExt cx="205" cy="88"/>
              </a:xfrm>
            </p:grpSpPr>
            <p:sp>
              <p:nvSpPr>
                <p:cNvPr id="854" name="Freeform 409">
                  <a:extLst>
                    <a:ext uri="{FF2B5EF4-FFF2-40B4-BE49-F238E27FC236}">
                      <a16:creationId xmlns:a16="http://schemas.microsoft.com/office/drawing/2014/main" id="{003AC174-E1ED-4AF7-919A-0DA7B5FD6EA4}"/>
                    </a:ext>
                  </a:extLst>
                </p:cNvPr>
                <p:cNvSpPr>
                  <a:spLocks noChangeAspect="1"/>
                </p:cNvSpPr>
                <p:nvPr/>
              </p:nvSpPr>
              <p:spPr bwMode="gray">
                <a:xfrm>
                  <a:off x="2803" y="1979"/>
                  <a:ext cx="204" cy="88"/>
                </a:xfrm>
                <a:custGeom>
                  <a:avLst/>
                  <a:gdLst>
                    <a:gd name="T0" fmla="*/ 4 w 1022"/>
                    <a:gd name="T1" fmla="*/ 3 h 439"/>
                    <a:gd name="T2" fmla="*/ 4 w 1022"/>
                    <a:gd name="T3" fmla="*/ 3 h 439"/>
                    <a:gd name="T4" fmla="*/ 4 w 1022"/>
                    <a:gd name="T5" fmla="*/ 3 h 439"/>
                    <a:gd name="T6" fmla="*/ 3 w 1022"/>
                    <a:gd name="T7" fmla="*/ 3 h 439"/>
                    <a:gd name="T8" fmla="*/ 3 w 1022"/>
                    <a:gd name="T9" fmla="*/ 3 h 439"/>
                    <a:gd name="T10" fmla="*/ 2 w 1022"/>
                    <a:gd name="T11" fmla="*/ 3 h 439"/>
                    <a:gd name="T12" fmla="*/ 2 w 1022"/>
                    <a:gd name="T13" fmla="*/ 3 h 439"/>
                    <a:gd name="T14" fmla="*/ 2 w 1022"/>
                    <a:gd name="T15" fmla="*/ 3 h 439"/>
                    <a:gd name="T16" fmla="*/ 1 w 1022"/>
                    <a:gd name="T17" fmla="*/ 3 h 439"/>
                    <a:gd name="T18" fmla="*/ 1 w 1022"/>
                    <a:gd name="T19" fmla="*/ 3 h 439"/>
                    <a:gd name="T20" fmla="*/ 1 w 1022"/>
                    <a:gd name="T21" fmla="*/ 3 h 439"/>
                    <a:gd name="T22" fmla="*/ 1 w 1022"/>
                    <a:gd name="T23" fmla="*/ 3 h 439"/>
                    <a:gd name="T24" fmla="*/ 1 w 1022"/>
                    <a:gd name="T25" fmla="*/ 3 h 439"/>
                    <a:gd name="T26" fmla="*/ 1 w 1022"/>
                    <a:gd name="T27" fmla="*/ 3 h 439"/>
                    <a:gd name="T28" fmla="*/ 1 w 1022"/>
                    <a:gd name="T29" fmla="*/ 3 h 439"/>
                    <a:gd name="T30" fmla="*/ 0 w 1022"/>
                    <a:gd name="T31" fmla="*/ 3 h 439"/>
                    <a:gd name="T32" fmla="*/ 0 w 1022"/>
                    <a:gd name="T33" fmla="*/ 2 h 439"/>
                    <a:gd name="T34" fmla="*/ 0 w 1022"/>
                    <a:gd name="T35" fmla="*/ 2 h 439"/>
                    <a:gd name="T36" fmla="*/ 0 w 1022"/>
                    <a:gd name="T37" fmla="*/ 2 h 439"/>
                    <a:gd name="T38" fmla="*/ 0 w 1022"/>
                    <a:gd name="T39" fmla="*/ 2 h 439"/>
                    <a:gd name="T40" fmla="*/ 0 w 1022"/>
                    <a:gd name="T41" fmla="*/ 2 h 439"/>
                    <a:gd name="T42" fmla="*/ 0 w 1022"/>
                    <a:gd name="T43" fmla="*/ 1 h 439"/>
                    <a:gd name="T44" fmla="*/ 0 w 1022"/>
                    <a:gd name="T45" fmla="*/ 1 h 439"/>
                    <a:gd name="T46" fmla="*/ 0 w 1022"/>
                    <a:gd name="T47" fmla="*/ 1 h 439"/>
                    <a:gd name="T48" fmla="*/ 1 w 1022"/>
                    <a:gd name="T49" fmla="*/ 1 h 439"/>
                    <a:gd name="T50" fmla="*/ 1 w 1022"/>
                    <a:gd name="T51" fmla="*/ 1 h 439"/>
                    <a:gd name="T52" fmla="*/ 1 w 1022"/>
                    <a:gd name="T53" fmla="*/ 1 h 439"/>
                    <a:gd name="T54" fmla="*/ 2 w 1022"/>
                    <a:gd name="T55" fmla="*/ 1 h 439"/>
                    <a:gd name="T56" fmla="*/ 1 w 1022"/>
                    <a:gd name="T57" fmla="*/ 1 h 439"/>
                    <a:gd name="T58" fmla="*/ 1 w 1022"/>
                    <a:gd name="T59" fmla="*/ 1 h 439"/>
                    <a:gd name="T60" fmla="*/ 2 w 1022"/>
                    <a:gd name="T61" fmla="*/ 1 h 439"/>
                    <a:gd name="T62" fmla="*/ 3 w 1022"/>
                    <a:gd name="T63" fmla="*/ 0 h 439"/>
                    <a:gd name="T64" fmla="*/ 3 w 1022"/>
                    <a:gd name="T65" fmla="*/ 0 h 439"/>
                    <a:gd name="T66" fmla="*/ 4 w 1022"/>
                    <a:gd name="T67" fmla="*/ 0 h 439"/>
                    <a:gd name="T68" fmla="*/ 4 w 1022"/>
                    <a:gd name="T69" fmla="*/ 0 h 439"/>
                    <a:gd name="T70" fmla="*/ 5 w 1022"/>
                    <a:gd name="T71" fmla="*/ 1 h 439"/>
                    <a:gd name="T72" fmla="*/ 6 w 1022"/>
                    <a:gd name="T73" fmla="*/ 1 h 439"/>
                    <a:gd name="T74" fmla="*/ 7 w 1022"/>
                    <a:gd name="T75" fmla="*/ 0 h 439"/>
                    <a:gd name="T76" fmla="*/ 7 w 1022"/>
                    <a:gd name="T77" fmla="*/ 0 h 439"/>
                    <a:gd name="T78" fmla="*/ 7 w 1022"/>
                    <a:gd name="T79" fmla="*/ 0 h 439"/>
                    <a:gd name="T80" fmla="*/ 8 w 1022"/>
                    <a:gd name="T81" fmla="*/ 1 h 439"/>
                    <a:gd name="T82" fmla="*/ 8 w 1022"/>
                    <a:gd name="T83" fmla="*/ 1 h 439"/>
                    <a:gd name="T84" fmla="*/ 8 w 1022"/>
                    <a:gd name="T85" fmla="*/ 1 h 439"/>
                    <a:gd name="T86" fmla="*/ 8 w 1022"/>
                    <a:gd name="T87" fmla="*/ 2 h 439"/>
                    <a:gd name="T88" fmla="*/ 8 w 1022"/>
                    <a:gd name="T89" fmla="*/ 3 h 439"/>
                    <a:gd name="T90" fmla="*/ 8 w 1022"/>
                    <a:gd name="T91" fmla="*/ 3 h 439"/>
                    <a:gd name="T92" fmla="*/ 7 w 1022"/>
                    <a:gd name="T93" fmla="*/ 3 h 439"/>
                    <a:gd name="T94" fmla="*/ 7 w 1022"/>
                    <a:gd name="T95" fmla="*/ 3 h 439"/>
                    <a:gd name="T96" fmla="*/ 6 w 1022"/>
                    <a:gd name="T97" fmla="*/ 3 h 439"/>
                    <a:gd name="T98" fmla="*/ 5 w 1022"/>
                    <a:gd name="T99" fmla="*/ 3 h 439"/>
                    <a:gd name="T100" fmla="*/ 5 w 1022"/>
                    <a:gd name="T101" fmla="*/ 3 h 439"/>
                    <a:gd name="T102" fmla="*/ 5 w 1022"/>
                    <a:gd name="T103" fmla="*/ 3 h 439"/>
                    <a:gd name="T104" fmla="*/ 5 w 1022"/>
                    <a:gd name="T105" fmla="*/ 3 h 439"/>
                    <a:gd name="T106" fmla="*/ 5 w 1022"/>
                    <a:gd name="T107" fmla="*/ 3 h 439"/>
                    <a:gd name="T108" fmla="*/ 4 w 1022"/>
                    <a:gd name="T109" fmla="*/ 3 h 439"/>
                    <a:gd name="T110" fmla="*/ 4 w 1022"/>
                    <a:gd name="T111" fmla="*/ 3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2"/>
                    <a:gd name="T169" fmla="*/ 0 h 439"/>
                    <a:gd name="T170" fmla="*/ 1022 w 10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55" name="Freeform 410">
                  <a:extLst>
                    <a:ext uri="{FF2B5EF4-FFF2-40B4-BE49-F238E27FC236}">
                      <a16:creationId xmlns:a16="http://schemas.microsoft.com/office/drawing/2014/main" id="{D782F8C8-3CB0-4B1F-B7F7-3BBD61A9EA5F}"/>
                    </a:ext>
                  </a:extLst>
                </p:cNvPr>
                <p:cNvSpPr>
                  <a:spLocks noChangeAspect="1"/>
                </p:cNvSpPr>
                <p:nvPr/>
              </p:nvSpPr>
              <p:spPr bwMode="gray">
                <a:xfrm>
                  <a:off x="2802" y="1980"/>
                  <a:ext cx="33" cy="28"/>
                </a:xfrm>
                <a:custGeom>
                  <a:avLst/>
                  <a:gdLst>
                    <a:gd name="T0" fmla="*/ 1 w 166"/>
                    <a:gd name="T1" fmla="*/ 0 h 140"/>
                    <a:gd name="T2" fmla="*/ 1 w 166"/>
                    <a:gd name="T3" fmla="*/ 0 h 140"/>
                    <a:gd name="T4" fmla="*/ 1 w 166"/>
                    <a:gd name="T5" fmla="*/ 0 h 140"/>
                    <a:gd name="T6" fmla="*/ 0 w 166"/>
                    <a:gd name="T7" fmla="*/ 0 h 140"/>
                    <a:gd name="T8" fmla="*/ 0 w 166"/>
                    <a:gd name="T9" fmla="*/ 0 h 140"/>
                    <a:gd name="T10" fmla="*/ 0 w 166"/>
                    <a:gd name="T11" fmla="*/ 0 h 140"/>
                    <a:gd name="T12" fmla="*/ 0 w 166"/>
                    <a:gd name="T13" fmla="*/ 0 h 140"/>
                    <a:gd name="T14" fmla="*/ 0 w 166"/>
                    <a:gd name="T15" fmla="*/ 0 h 140"/>
                    <a:gd name="T16" fmla="*/ 0 w 166"/>
                    <a:gd name="T17" fmla="*/ 0 h 140"/>
                    <a:gd name="T18" fmla="*/ 0 w 166"/>
                    <a:gd name="T19" fmla="*/ 0 h 140"/>
                    <a:gd name="T20" fmla="*/ 0 w 166"/>
                    <a:gd name="T21" fmla="*/ 0 h 140"/>
                    <a:gd name="T22" fmla="*/ 0 w 166"/>
                    <a:gd name="T23" fmla="*/ 1 h 140"/>
                    <a:gd name="T24" fmla="*/ 0 w 166"/>
                    <a:gd name="T25" fmla="*/ 1 h 140"/>
                    <a:gd name="T26" fmla="*/ 0 w 166"/>
                    <a:gd name="T27" fmla="*/ 1 h 140"/>
                    <a:gd name="T28" fmla="*/ 0 w 166"/>
                    <a:gd name="T29" fmla="*/ 1 h 140"/>
                    <a:gd name="T30" fmla="*/ 0 w 166"/>
                    <a:gd name="T31" fmla="*/ 1 h 140"/>
                    <a:gd name="T32" fmla="*/ 0 w 166"/>
                    <a:gd name="T33" fmla="*/ 1 h 140"/>
                    <a:gd name="T34" fmla="*/ 0 w 166"/>
                    <a:gd name="T35" fmla="*/ 1 h 140"/>
                    <a:gd name="T36" fmla="*/ 0 w 166"/>
                    <a:gd name="T37" fmla="*/ 1 h 140"/>
                    <a:gd name="T38" fmla="*/ 0 w 166"/>
                    <a:gd name="T39" fmla="*/ 1 h 140"/>
                    <a:gd name="T40" fmla="*/ 0 w 166"/>
                    <a:gd name="T41" fmla="*/ 1 h 140"/>
                    <a:gd name="T42" fmla="*/ 0 w 166"/>
                    <a:gd name="T43" fmla="*/ 1 h 140"/>
                    <a:gd name="T44" fmla="*/ 0 w 166"/>
                    <a:gd name="T45" fmla="*/ 1 h 140"/>
                    <a:gd name="T46" fmla="*/ 0 w 166"/>
                    <a:gd name="T47" fmla="*/ 1 h 140"/>
                    <a:gd name="T48" fmla="*/ 0 w 166"/>
                    <a:gd name="T49" fmla="*/ 1 h 140"/>
                    <a:gd name="T50" fmla="*/ 0 w 166"/>
                    <a:gd name="T51" fmla="*/ 1 h 140"/>
                    <a:gd name="T52" fmla="*/ 1 w 166"/>
                    <a:gd name="T53" fmla="*/ 1 h 140"/>
                    <a:gd name="T54" fmla="*/ 1 w 166"/>
                    <a:gd name="T55" fmla="*/ 1 h 140"/>
                    <a:gd name="T56" fmla="*/ 1 w 166"/>
                    <a:gd name="T57" fmla="*/ 1 h 140"/>
                    <a:gd name="T58" fmla="*/ 1 w 166"/>
                    <a:gd name="T59" fmla="*/ 1 h 140"/>
                    <a:gd name="T60" fmla="*/ 1 w 166"/>
                    <a:gd name="T61" fmla="*/ 1 h 140"/>
                    <a:gd name="T62" fmla="*/ 1 w 166"/>
                    <a:gd name="T63" fmla="*/ 1 h 140"/>
                    <a:gd name="T64" fmla="*/ 1 w 166"/>
                    <a:gd name="T65" fmla="*/ 1 h 140"/>
                    <a:gd name="T66" fmla="*/ 1 w 166"/>
                    <a:gd name="T67" fmla="*/ 1 h 140"/>
                    <a:gd name="T68" fmla="*/ 1 w 166"/>
                    <a:gd name="T69" fmla="*/ 1 h 140"/>
                    <a:gd name="T70" fmla="*/ 1 w 166"/>
                    <a:gd name="T71" fmla="*/ 0 h 140"/>
                    <a:gd name="T72" fmla="*/ 1 w 166"/>
                    <a:gd name="T73" fmla="*/ 0 h 140"/>
                    <a:gd name="T74" fmla="*/ 1 w 166"/>
                    <a:gd name="T75" fmla="*/ 0 h 140"/>
                    <a:gd name="T76" fmla="*/ 1 w 166"/>
                    <a:gd name="T77" fmla="*/ 0 h 140"/>
                    <a:gd name="T78" fmla="*/ 1 w 166"/>
                    <a:gd name="T79" fmla="*/ 0 h 140"/>
                    <a:gd name="T80" fmla="*/ 1 w 166"/>
                    <a:gd name="T81" fmla="*/ 0 h 140"/>
                    <a:gd name="T82" fmla="*/ 1 w 166"/>
                    <a:gd name="T83" fmla="*/ 0 h 140"/>
                    <a:gd name="T84" fmla="*/ 1 w 166"/>
                    <a:gd name="T85" fmla="*/ 0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
                    <a:gd name="T130" fmla="*/ 0 h 140"/>
                    <a:gd name="T131" fmla="*/ 166 w 166"/>
                    <a:gd name="T132" fmla="*/ 140 h 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51" name="Freeform 411">
                <a:extLst>
                  <a:ext uri="{FF2B5EF4-FFF2-40B4-BE49-F238E27FC236}">
                    <a16:creationId xmlns:a16="http://schemas.microsoft.com/office/drawing/2014/main" id="{CCDD54FD-13FC-421A-A61F-B4A591E772F1}"/>
                  </a:ext>
                </a:extLst>
              </p:cNvPr>
              <p:cNvSpPr>
                <a:spLocks noChangeAspect="1"/>
              </p:cNvSpPr>
              <p:nvPr/>
            </p:nvSpPr>
            <p:spPr bwMode="gray">
              <a:xfrm>
                <a:off x="2898" y="2100"/>
                <a:ext cx="47" cy="54"/>
              </a:xfrm>
              <a:custGeom>
                <a:avLst/>
                <a:gdLst>
                  <a:gd name="T0" fmla="*/ 2 w 231"/>
                  <a:gd name="T1" fmla="*/ 1 h 269"/>
                  <a:gd name="T2" fmla="*/ 2 w 231"/>
                  <a:gd name="T3" fmla="*/ 1 h 269"/>
                  <a:gd name="T4" fmla="*/ 2 w 231"/>
                  <a:gd name="T5" fmla="*/ 0 h 269"/>
                  <a:gd name="T6" fmla="*/ 1 w 231"/>
                  <a:gd name="T7" fmla="*/ 0 h 269"/>
                  <a:gd name="T8" fmla="*/ 1 w 231"/>
                  <a:gd name="T9" fmla="*/ 0 h 269"/>
                  <a:gd name="T10" fmla="*/ 1 w 231"/>
                  <a:gd name="T11" fmla="*/ 1 h 269"/>
                  <a:gd name="T12" fmla="*/ 1 w 231"/>
                  <a:gd name="T13" fmla="*/ 1 h 269"/>
                  <a:gd name="T14" fmla="*/ 1 w 231"/>
                  <a:gd name="T15" fmla="*/ 1 h 269"/>
                  <a:gd name="T16" fmla="*/ 1 w 231"/>
                  <a:gd name="T17" fmla="*/ 1 h 269"/>
                  <a:gd name="T18" fmla="*/ 1 w 231"/>
                  <a:gd name="T19" fmla="*/ 0 h 269"/>
                  <a:gd name="T20" fmla="*/ 0 w 231"/>
                  <a:gd name="T21" fmla="*/ 0 h 269"/>
                  <a:gd name="T22" fmla="*/ 0 w 231"/>
                  <a:gd name="T23" fmla="*/ 0 h 269"/>
                  <a:gd name="T24" fmla="*/ 0 w 231"/>
                  <a:gd name="T25" fmla="*/ 0 h 269"/>
                  <a:gd name="T26" fmla="*/ 0 w 231"/>
                  <a:gd name="T27" fmla="*/ 0 h 269"/>
                  <a:gd name="T28" fmla="*/ 0 w 231"/>
                  <a:gd name="T29" fmla="*/ 1 h 269"/>
                  <a:gd name="T30" fmla="*/ 0 w 231"/>
                  <a:gd name="T31" fmla="*/ 1 h 269"/>
                  <a:gd name="T32" fmla="*/ 0 w 231"/>
                  <a:gd name="T33" fmla="*/ 1 h 269"/>
                  <a:gd name="T34" fmla="*/ 0 w 231"/>
                  <a:gd name="T35" fmla="*/ 1 h 269"/>
                  <a:gd name="T36" fmla="*/ 0 w 231"/>
                  <a:gd name="T37" fmla="*/ 1 h 269"/>
                  <a:gd name="T38" fmla="*/ 0 w 231"/>
                  <a:gd name="T39" fmla="*/ 1 h 269"/>
                  <a:gd name="T40" fmla="*/ 0 w 231"/>
                  <a:gd name="T41" fmla="*/ 1 h 269"/>
                  <a:gd name="T42" fmla="*/ 0 w 231"/>
                  <a:gd name="T43" fmla="*/ 1 h 269"/>
                  <a:gd name="T44" fmla="*/ 0 w 231"/>
                  <a:gd name="T45" fmla="*/ 1 h 269"/>
                  <a:gd name="T46" fmla="*/ 0 w 231"/>
                  <a:gd name="T47" fmla="*/ 1 h 269"/>
                  <a:gd name="T48" fmla="*/ 0 w 231"/>
                  <a:gd name="T49" fmla="*/ 1 h 269"/>
                  <a:gd name="T50" fmla="*/ 0 w 231"/>
                  <a:gd name="T51" fmla="*/ 1 h 269"/>
                  <a:gd name="T52" fmla="*/ 0 w 231"/>
                  <a:gd name="T53" fmla="*/ 1 h 269"/>
                  <a:gd name="T54" fmla="*/ 0 w 231"/>
                  <a:gd name="T55" fmla="*/ 1 h 269"/>
                  <a:gd name="T56" fmla="*/ 0 w 231"/>
                  <a:gd name="T57" fmla="*/ 2 h 269"/>
                  <a:gd name="T58" fmla="*/ 0 w 231"/>
                  <a:gd name="T59" fmla="*/ 2 h 269"/>
                  <a:gd name="T60" fmla="*/ 0 w 231"/>
                  <a:gd name="T61" fmla="*/ 2 h 269"/>
                  <a:gd name="T62" fmla="*/ 0 w 231"/>
                  <a:gd name="T63" fmla="*/ 2 h 269"/>
                  <a:gd name="T64" fmla="*/ 0 w 231"/>
                  <a:gd name="T65" fmla="*/ 2 h 269"/>
                  <a:gd name="T66" fmla="*/ 1 w 231"/>
                  <a:gd name="T67" fmla="*/ 2 h 269"/>
                  <a:gd name="T68" fmla="*/ 1 w 231"/>
                  <a:gd name="T69" fmla="*/ 2 h 269"/>
                  <a:gd name="T70" fmla="*/ 1 w 231"/>
                  <a:gd name="T71" fmla="*/ 2 h 269"/>
                  <a:gd name="T72" fmla="*/ 1 w 231"/>
                  <a:gd name="T73" fmla="*/ 2 h 269"/>
                  <a:gd name="T74" fmla="*/ 1 w 231"/>
                  <a:gd name="T75" fmla="*/ 2 h 269"/>
                  <a:gd name="T76" fmla="*/ 1 w 231"/>
                  <a:gd name="T77" fmla="*/ 2 h 269"/>
                  <a:gd name="T78" fmla="*/ 1 w 231"/>
                  <a:gd name="T79" fmla="*/ 2 h 269"/>
                  <a:gd name="T80" fmla="*/ 1 w 231"/>
                  <a:gd name="T81" fmla="*/ 1 h 269"/>
                  <a:gd name="T82" fmla="*/ 1 w 231"/>
                  <a:gd name="T83" fmla="*/ 1 h 269"/>
                  <a:gd name="T84" fmla="*/ 1 w 231"/>
                  <a:gd name="T85" fmla="*/ 1 h 269"/>
                  <a:gd name="T86" fmla="*/ 1 w 231"/>
                  <a:gd name="T87" fmla="*/ 1 h 269"/>
                  <a:gd name="T88" fmla="*/ 1 w 231"/>
                  <a:gd name="T89" fmla="*/ 1 h 269"/>
                  <a:gd name="T90" fmla="*/ 2 w 231"/>
                  <a:gd name="T91" fmla="*/ 1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1"/>
                  <a:gd name="T139" fmla="*/ 0 h 269"/>
                  <a:gd name="T140" fmla="*/ 231 w 231"/>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52" name="Freeform 412">
                <a:extLst>
                  <a:ext uri="{FF2B5EF4-FFF2-40B4-BE49-F238E27FC236}">
                    <a16:creationId xmlns:a16="http://schemas.microsoft.com/office/drawing/2014/main" id="{29FAD3B0-313F-4D70-81DC-F9F2400BDCC1}"/>
                  </a:ext>
                </a:extLst>
              </p:cNvPr>
              <p:cNvSpPr>
                <a:spLocks noChangeAspect="1"/>
              </p:cNvSpPr>
              <p:nvPr/>
            </p:nvSpPr>
            <p:spPr bwMode="gray">
              <a:xfrm>
                <a:off x="2905" y="2047"/>
                <a:ext cx="77" cy="67"/>
              </a:xfrm>
              <a:custGeom>
                <a:avLst/>
                <a:gdLst>
                  <a:gd name="T0" fmla="*/ 2 w 387"/>
                  <a:gd name="T1" fmla="*/ 2 h 337"/>
                  <a:gd name="T2" fmla="*/ 2 w 387"/>
                  <a:gd name="T3" fmla="*/ 2 h 337"/>
                  <a:gd name="T4" fmla="*/ 3 w 387"/>
                  <a:gd name="T5" fmla="*/ 1 h 337"/>
                  <a:gd name="T6" fmla="*/ 3 w 387"/>
                  <a:gd name="T7" fmla="*/ 0 h 337"/>
                  <a:gd name="T8" fmla="*/ 3 w 387"/>
                  <a:gd name="T9" fmla="*/ 0 h 337"/>
                  <a:gd name="T10" fmla="*/ 3 w 387"/>
                  <a:gd name="T11" fmla="*/ 0 h 337"/>
                  <a:gd name="T12" fmla="*/ 3 w 387"/>
                  <a:gd name="T13" fmla="*/ 0 h 337"/>
                  <a:gd name="T14" fmla="*/ 2 w 387"/>
                  <a:gd name="T15" fmla="*/ 0 h 337"/>
                  <a:gd name="T16" fmla="*/ 2 w 387"/>
                  <a:gd name="T17" fmla="*/ 0 h 337"/>
                  <a:gd name="T18" fmla="*/ 2 w 387"/>
                  <a:gd name="T19" fmla="*/ 0 h 337"/>
                  <a:gd name="T20" fmla="*/ 1 w 387"/>
                  <a:gd name="T21" fmla="*/ 0 h 337"/>
                  <a:gd name="T22" fmla="*/ 1 w 387"/>
                  <a:gd name="T23" fmla="*/ 0 h 337"/>
                  <a:gd name="T24" fmla="*/ 1 w 387"/>
                  <a:gd name="T25" fmla="*/ 0 h 337"/>
                  <a:gd name="T26" fmla="*/ 1 w 387"/>
                  <a:gd name="T27" fmla="*/ 0 h 337"/>
                  <a:gd name="T28" fmla="*/ 1 w 387"/>
                  <a:gd name="T29" fmla="*/ 0 h 337"/>
                  <a:gd name="T30" fmla="*/ 0 w 387"/>
                  <a:gd name="T31" fmla="*/ 0 h 337"/>
                  <a:gd name="T32" fmla="*/ 1 w 387"/>
                  <a:gd name="T33" fmla="*/ 1 h 337"/>
                  <a:gd name="T34" fmla="*/ 0 w 387"/>
                  <a:gd name="T35" fmla="*/ 1 h 337"/>
                  <a:gd name="T36" fmla="*/ 0 w 387"/>
                  <a:gd name="T37" fmla="*/ 1 h 337"/>
                  <a:gd name="T38" fmla="*/ 0 w 387"/>
                  <a:gd name="T39" fmla="*/ 1 h 337"/>
                  <a:gd name="T40" fmla="*/ 0 w 387"/>
                  <a:gd name="T41" fmla="*/ 1 h 337"/>
                  <a:gd name="T42" fmla="*/ 0 w 387"/>
                  <a:gd name="T43" fmla="*/ 1 h 337"/>
                  <a:gd name="T44" fmla="*/ 0 w 387"/>
                  <a:gd name="T45" fmla="*/ 1 h 337"/>
                  <a:gd name="T46" fmla="*/ 0 w 387"/>
                  <a:gd name="T47" fmla="*/ 1 h 337"/>
                  <a:gd name="T48" fmla="*/ 0 w 387"/>
                  <a:gd name="T49" fmla="*/ 1 h 337"/>
                  <a:gd name="T50" fmla="*/ 0 w 387"/>
                  <a:gd name="T51" fmla="*/ 1 h 337"/>
                  <a:gd name="T52" fmla="*/ 0 w 387"/>
                  <a:gd name="T53" fmla="*/ 2 h 337"/>
                  <a:gd name="T54" fmla="*/ 1 w 387"/>
                  <a:gd name="T55" fmla="*/ 2 h 337"/>
                  <a:gd name="T56" fmla="*/ 1 w 387"/>
                  <a:gd name="T57" fmla="*/ 2 h 337"/>
                  <a:gd name="T58" fmla="*/ 1 w 387"/>
                  <a:gd name="T59" fmla="*/ 2 h 337"/>
                  <a:gd name="T60" fmla="*/ 0 w 387"/>
                  <a:gd name="T61" fmla="*/ 2 h 337"/>
                  <a:gd name="T62" fmla="*/ 0 w 387"/>
                  <a:gd name="T63" fmla="*/ 2 h 337"/>
                  <a:gd name="T64" fmla="*/ 0 w 387"/>
                  <a:gd name="T65" fmla="*/ 2 h 337"/>
                  <a:gd name="T66" fmla="*/ 0 w 387"/>
                  <a:gd name="T67" fmla="*/ 2 h 337"/>
                  <a:gd name="T68" fmla="*/ 0 w 387"/>
                  <a:gd name="T69" fmla="*/ 2 h 337"/>
                  <a:gd name="T70" fmla="*/ 0 w 387"/>
                  <a:gd name="T71" fmla="*/ 2 h 337"/>
                  <a:gd name="T72" fmla="*/ 0 w 387"/>
                  <a:gd name="T73" fmla="*/ 2 h 337"/>
                  <a:gd name="T74" fmla="*/ 0 w 387"/>
                  <a:gd name="T75" fmla="*/ 2 h 337"/>
                  <a:gd name="T76" fmla="*/ 0 w 387"/>
                  <a:gd name="T77" fmla="*/ 2 h 337"/>
                  <a:gd name="T78" fmla="*/ 0 w 387"/>
                  <a:gd name="T79" fmla="*/ 2 h 337"/>
                  <a:gd name="T80" fmla="*/ 0 w 387"/>
                  <a:gd name="T81" fmla="*/ 3 h 337"/>
                  <a:gd name="T82" fmla="*/ 0 w 387"/>
                  <a:gd name="T83" fmla="*/ 3 h 337"/>
                  <a:gd name="T84" fmla="*/ 1 w 387"/>
                  <a:gd name="T85" fmla="*/ 2 h 3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337"/>
                  <a:gd name="T131" fmla="*/ 387 w 387"/>
                  <a:gd name="T132" fmla="*/ 337 h 3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0" y="237"/>
                    </a:lnTo>
                    <a:lnTo>
                      <a:pt x="45" y="236"/>
                    </a:lnTo>
                    <a:lnTo>
                      <a:pt x="32" y="237"/>
                    </a:lnTo>
                    <a:lnTo>
                      <a:pt x="31" y="242"/>
                    </a:lnTo>
                    <a:lnTo>
                      <a:pt x="28" y="243"/>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53" name="Freeform 413">
                <a:extLst>
                  <a:ext uri="{FF2B5EF4-FFF2-40B4-BE49-F238E27FC236}">
                    <a16:creationId xmlns:a16="http://schemas.microsoft.com/office/drawing/2014/main" id="{CB8F2265-AA45-4AF7-B96A-E8116D9CAD52}"/>
                  </a:ext>
                </a:extLst>
              </p:cNvPr>
              <p:cNvSpPr>
                <a:spLocks noChangeAspect="1"/>
              </p:cNvSpPr>
              <p:nvPr/>
            </p:nvSpPr>
            <p:spPr bwMode="gray">
              <a:xfrm>
                <a:off x="2871" y="2069"/>
                <a:ext cx="25" cy="15"/>
              </a:xfrm>
              <a:custGeom>
                <a:avLst/>
                <a:gdLst>
                  <a:gd name="T0" fmla="*/ 1 w 126"/>
                  <a:gd name="T1" fmla="*/ 0 h 75"/>
                  <a:gd name="T2" fmla="*/ 1 w 126"/>
                  <a:gd name="T3" fmla="*/ 0 h 75"/>
                  <a:gd name="T4" fmla="*/ 1 w 126"/>
                  <a:gd name="T5" fmla="*/ 0 h 75"/>
                  <a:gd name="T6" fmla="*/ 1 w 126"/>
                  <a:gd name="T7" fmla="*/ 0 h 75"/>
                  <a:gd name="T8" fmla="*/ 1 w 126"/>
                  <a:gd name="T9" fmla="*/ 0 h 75"/>
                  <a:gd name="T10" fmla="*/ 1 w 126"/>
                  <a:gd name="T11" fmla="*/ 0 h 75"/>
                  <a:gd name="T12" fmla="*/ 1 w 126"/>
                  <a:gd name="T13" fmla="*/ 0 h 75"/>
                  <a:gd name="T14" fmla="*/ 1 w 126"/>
                  <a:gd name="T15" fmla="*/ 0 h 75"/>
                  <a:gd name="T16" fmla="*/ 1 w 126"/>
                  <a:gd name="T17" fmla="*/ 0 h 75"/>
                  <a:gd name="T18" fmla="*/ 1 w 126"/>
                  <a:gd name="T19" fmla="*/ 0 h 75"/>
                  <a:gd name="T20" fmla="*/ 1 w 126"/>
                  <a:gd name="T21" fmla="*/ 0 h 75"/>
                  <a:gd name="T22" fmla="*/ 1 w 126"/>
                  <a:gd name="T23" fmla="*/ 0 h 75"/>
                  <a:gd name="T24" fmla="*/ 1 w 126"/>
                  <a:gd name="T25" fmla="*/ 1 h 75"/>
                  <a:gd name="T26" fmla="*/ 0 w 126"/>
                  <a:gd name="T27" fmla="*/ 1 h 75"/>
                  <a:gd name="T28" fmla="*/ 0 w 126"/>
                  <a:gd name="T29" fmla="*/ 1 h 75"/>
                  <a:gd name="T30" fmla="*/ 0 w 126"/>
                  <a:gd name="T31" fmla="*/ 1 h 75"/>
                  <a:gd name="T32" fmla="*/ 0 w 126"/>
                  <a:gd name="T33" fmla="*/ 1 h 75"/>
                  <a:gd name="T34" fmla="*/ 0 w 126"/>
                  <a:gd name="T35" fmla="*/ 0 h 75"/>
                  <a:gd name="T36" fmla="*/ 0 w 126"/>
                  <a:gd name="T37" fmla="*/ 0 h 75"/>
                  <a:gd name="T38" fmla="*/ 0 w 126"/>
                  <a:gd name="T39" fmla="*/ 0 h 75"/>
                  <a:gd name="T40" fmla="*/ 0 w 126"/>
                  <a:gd name="T41" fmla="*/ 0 h 75"/>
                  <a:gd name="T42" fmla="*/ 0 w 126"/>
                  <a:gd name="T43" fmla="*/ 0 h 75"/>
                  <a:gd name="T44" fmla="*/ 0 w 126"/>
                  <a:gd name="T45" fmla="*/ 0 h 75"/>
                  <a:gd name="T46" fmla="*/ 0 w 126"/>
                  <a:gd name="T47" fmla="*/ 0 h 75"/>
                  <a:gd name="T48" fmla="*/ 0 w 126"/>
                  <a:gd name="T49" fmla="*/ 0 h 75"/>
                  <a:gd name="T50" fmla="*/ 1 w 126"/>
                  <a:gd name="T51" fmla="*/ 0 h 75"/>
                  <a:gd name="T52" fmla="*/ 1 w 126"/>
                  <a:gd name="T53" fmla="*/ 0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75"/>
                  <a:gd name="T83" fmla="*/ 126 w 126"/>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51" name="Freeform 414">
              <a:extLst>
                <a:ext uri="{FF2B5EF4-FFF2-40B4-BE49-F238E27FC236}">
                  <a16:creationId xmlns:a16="http://schemas.microsoft.com/office/drawing/2014/main" id="{82C771BE-9E80-41B0-91E1-0068B0001E9B}"/>
                </a:ext>
              </a:extLst>
            </p:cNvPr>
            <p:cNvSpPr>
              <a:spLocks noChangeAspect="1"/>
            </p:cNvSpPr>
            <p:nvPr/>
          </p:nvSpPr>
          <p:spPr bwMode="gray">
            <a:xfrm>
              <a:off x="3361" y="1466"/>
              <a:ext cx="34" cy="35"/>
            </a:xfrm>
            <a:custGeom>
              <a:avLst/>
              <a:gdLst>
                <a:gd name="T0" fmla="*/ 1 w 170"/>
                <a:gd name="T1" fmla="*/ 1 h 175"/>
                <a:gd name="T2" fmla="*/ 1 w 170"/>
                <a:gd name="T3" fmla="*/ 1 h 175"/>
                <a:gd name="T4" fmla="*/ 1 w 170"/>
                <a:gd name="T5" fmla="*/ 1 h 175"/>
                <a:gd name="T6" fmla="*/ 0 w 170"/>
                <a:gd name="T7" fmla="*/ 1 h 175"/>
                <a:gd name="T8" fmla="*/ 0 w 170"/>
                <a:gd name="T9" fmla="*/ 1 h 175"/>
                <a:gd name="T10" fmla="*/ 0 w 170"/>
                <a:gd name="T11" fmla="*/ 1 h 175"/>
                <a:gd name="T12" fmla="*/ 0 w 170"/>
                <a:gd name="T13" fmla="*/ 1 h 175"/>
                <a:gd name="T14" fmla="*/ 0 w 170"/>
                <a:gd name="T15" fmla="*/ 1 h 175"/>
                <a:gd name="T16" fmla="*/ 0 w 170"/>
                <a:gd name="T17" fmla="*/ 0 h 175"/>
                <a:gd name="T18" fmla="*/ 0 w 170"/>
                <a:gd name="T19" fmla="*/ 0 h 175"/>
                <a:gd name="T20" fmla="*/ 0 w 170"/>
                <a:gd name="T21" fmla="*/ 0 h 175"/>
                <a:gd name="T22" fmla="*/ 0 w 170"/>
                <a:gd name="T23" fmla="*/ 0 h 175"/>
                <a:gd name="T24" fmla="*/ 0 w 170"/>
                <a:gd name="T25" fmla="*/ 0 h 175"/>
                <a:gd name="T26" fmla="*/ 0 w 170"/>
                <a:gd name="T27" fmla="*/ 0 h 175"/>
                <a:gd name="T28" fmla="*/ 0 w 170"/>
                <a:gd name="T29" fmla="*/ 0 h 175"/>
                <a:gd name="T30" fmla="*/ 0 w 170"/>
                <a:gd name="T31" fmla="*/ 0 h 175"/>
                <a:gd name="T32" fmla="*/ 1 w 170"/>
                <a:gd name="T33" fmla="*/ 0 h 175"/>
                <a:gd name="T34" fmla="*/ 1 w 170"/>
                <a:gd name="T35" fmla="*/ 0 h 175"/>
                <a:gd name="T36" fmla="*/ 1 w 170"/>
                <a:gd name="T37" fmla="*/ 0 h 175"/>
                <a:gd name="T38" fmla="*/ 1 w 170"/>
                <a:gd name="T39" fmla="*/ 0 h 175"/>
                <a:gd name="T40" fmla="*/ 1 w 170"/>
                <a:gd name="T41" fmla="*/ 0 h 175"/>
                <a:gd name="T42" fmla="*/ 1 w 170"/>
                <a:gd name="T43" fmla="*/ 0 h 175"/>
                <a:gd name="T44" fmla="*/ 1 w 170"/>
                <a:gd name="T45" fmla="*/ 0 h 175"/>
                <a:gd name="T46" fmla="*/ 1 w 170"/>
                <a:gd name="T47" fmla="*/ 0 h 175"/>
                <a:gd name="T48" fmla="*/ 1 w 170"/>
                <a:gd name="T49" fmla="*/ 0 h 175"/>
                <a:gd name="T50" fmla="*/ 1 w 170"/>
                <a:gd name="T51" fmla="*/ 0 h 175"/>
                <a:gd name="T52" fmla="*/ 1 w 170"/>
                <a:gd name="T53" fmla="*/ 0 h 175"/>
                <a:gd name="T54" fmla="*/ 1 w 170"/>
                <a:gd name="T55" fmla="*/ 0 h 175"/>
                <a:gd name="T56" fmla="*/ 1 w 170"/>
                <a:gd name="T57" fmla="*/ 1 h 175"/>
                <a:gd name="T58" fmla="*/ 1 w 170"/>
                <a:gd name="T59" fmla="*/ 1 h 175"/>
                <a:gd name="T60" fmla="*/ 1 w 170"/>
                <a:gd name="T61" fmla="*/ 1 h 175"/>
                <a:gd name="T62" fmla="*/ 1 w 170"/>
                <a:gd name="T63" fmla="*/ 1 h 175"/>
                <a:gd name="T64" fmla="*/ 1 w 170"/>
                <a:gd name="T65" fmla="*/ 1 h 175"/>
                <a:gd name="T66" fmla="*/ 1 w 170"/>
                <a:gd name="T67" fmla="*/ 1 h 175"/>
                <a:gd name="T68" fmla="*/ 1 w 170"/>
                <a:gd name="T69" fmla="*/ 1 h 175"/>
                <a:gd name="T70" fmla="*/ 1 w 170"/>
                <a:gd name="T71" fmla="*/ 1 h 175"/>
                <a:gd name="T72" fmla="*/ 1 w 170"/>
                <a:gd name="T73" fmla="*/ 1 h 175"/>
                <a:gd name="T74" fmla="*/ 1 w 170"/>
                <a:gd name="T75" fmla="*/ 1 h 175"/>
                <a:gd name="T76" fmla="*/ 1 w 170"/>
                <a:gd name="T77" fmla="*/ 1 h 175"/>
                <a:gd name="T78" fmla="*/ 1 w 170"/>
                <a:gd name="T79" fmla="*/ 1 h 175"/>
                <a:gd name="T80" fmla="*/ 1 w 170"/>
                <a:gd name="T81" fmla="*/ 1 h 175"/>
                <a:gd name="T82" fmla="*/ 1 w 170"/>
                <a:gd name="T83" fmla="*/ 1 h 175"/>
                <a:gd name="T84" fmla="*/ 1 w 170"/>
                <a:gd name="T85" fmla="*/ 1 h 175"/>
                <a:gd name="T86" fmla="*/ 1 w 170"/>
                <a:gd name="T87" fmla="*/ 1 h 175"/>
                <a:gd name="T88" fmla="*/ 1 w 170"/>
                <a:gd name="T89" fmla="*/ 1 h 175"/>
                <a:gd name="T90" fmla="*/ 1 w 170"/>
                <a:gd name="T91" fmla="*/ 1 h 175"/>
                <a:gd name="T92" fmla="*/ 1 w 170"/>
                <a:gd name="T93" fmla="*/ 1 h 175"/>
                <a:gd name="T94" fmla="*/ 1 w 170"/>
                <a:gd name="T95" fmla="*/ 1 h 175"/>
                <a:gd name="T96" fmla="*/ 1 w 170"/>
                <a:gd name="T97" fmla="*/ 1 h 175"/>
                <a:gd name="T98" fmla="*/ 1 w 170"/>
                <a:gd name="T99" fmla="*/ 1 h 175"/>
                <a:gd name="T100" fmla="*/ 1 w 170"/>
                <a:gd name="T101" fmla="*/ 1 h 175"/>
                <a:gd name="T102" fmla="*/ 1 w 170"/>
                <a:gd name="T103" fmla="*/ 1 h 175"/>
                <a:gd name="T104" fmla="*/ 1 w 170"/>
                <a:gd name="T105" fmla="*/ 1 h 175"/>
                <a:gd name="T106" fmla="*/ 1 w 170"/>
                <a:gd name="T107" fmla="*/ 1 h 175"/>
                <a:gd name="T108" fmla="*/ 1 w 170"/>
                <a:gd name="T109" fmla="*/ 1 h 175"/>
                <a:gd name="T110" fmla="*/ 1 w 170"/>
                <a:gd name="T111" fmla="*/ 1 h 175"/>
                <a:gd name="T112" fmla="*/ 1 w 170"/>
                <a:gd name="T113" fmla="*/ 1 h 175"/>
                <a:gd name="T114" fmla="*/ 1 w 170"/>
                <a:gd name="T115" fmla="*/ 1 h 175"/>
                <a:gd name="T116" fmla="*/ 1 w 170"/>
                <a:gd name="T117" fmla="*/ 1 h 175"/>
                <a:gd name="T118" fmla="*/ 1 w 170"/>
                <a:gd name="T119" fmla="*/ 1 h 175"/>
                <a:gd name="T120" fmla="*/ 1 w 170"/>
                <a:gd name="T121" fmla="*/ 1 h 1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175"/>
                <a:gd name="T185" fmla="*/ 170 w 170"/>
                <a:gd name="T186" fmla="*/ 175 h 1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52" name="Freeform 415">
              <a:extLst>
                <a:ext uri="{FF2B5EF4-FFF2-40B4-BE49-F238E27FC236}">
                  <a16:creationId xmlns:a16="http://schemas.microsoft.com/office/drawing/2014/main" id="{C8C6EFE4-C428-49D7-8B76-B98F3316D771}"/>
                </a:ext>
              </a:extLst>
            </p:cNvPr>
            <p:cNvSpPr>
              <a:spLocks noChangeAspect="1"/>
            </p:cNvSpPr>
            <p:nvPr/>
          </p:nvSpPr>
          <p:spPr bwMode="gray">
            <a:xfrm>
              <a:off x="3395" y="1232"/>
              <a:ext cx="446" cy="238"/>
            </a:xfrm>
            <a:custGeom>
              <a:avLst/>
              <a:gdLst>
                <a:gd name="T0" fmla="*/ 4 w 2230"/>
                <a:gd name="T1" fmla="*/ 9 h 1190"/>
                <a:gd name="T2" fmla="*/ 3 w 2230"/>
                <a:gd name="T3" fmla="*/ 9 h 1190"/>
                <a:gd name="T4" fmla="*/ 2 w 2230"/>
                <a:gd name="T5" fmla="*/ 8 h 1190"/>
                <a:gd name="T6" fmla="*/ 2 w 2230"/>
                <a:gd name="T7" fmla="*/ 7 h 1190"/>
                <a:gd name="T8" fmla="*/ 2 w 2230"/>
                <a:gd name="T9" fmla="*/ 7 h 1190"/>
                <a:gd name="T10" fmla="*/ 3 w 2230"/>
                <a:gd name="T11" fmla="*/ 7 h 1190"/>
                <a:gd name="T12" fmla="*/ 3 w 2230"/>
                <a:gd name="T13" fmla="*/ 7 h 1190"/>
                <a:gd name="T14" fmla="*/ 3 w 2230"/>
                <a:gd name="T15" fmla="*/ 6 h 1190"/>
                <a:gd name="T16" fmla="*/ 2 w 2230"/>
                <a:gd name="T17" fmla="*/ 6 h 1190"/>
                <a:gd name="T18" fmla="*/ 1 w 2230"/>
                <a:gd name="T19" fmla="*/ 6 h 1190"/>
                <a:gd name="T20" fmla="*/ 1 w 2230"/>
                <a:gd name="T21" fmla="*/ 6 h 1190"/>
                <a:gd name="T22" fmla="*/ 0 w 2230"/>
                <a:gd name="T23" fmla="*/ 5 h 1190"/>
                <a:gd name="T24" fmla="*/ 0 w 2230"/>
                <a:gd name="T25" fmla="*/ 4 h 1190"/>
                <a:gd name="T26" fmla="*/ 1 w 2230"/>
                <a:gd name="T27" fmla="*/ 4 h 1190"/>
                <a:gd name="T28" fmla="*/ 1 w 2230"/>
                <a:gd name="T29" fmla="*/ 3 h 1190"/>
                <a:gd name="T30" fmla="*/ 2 w 2230"/>
                <a:gd name="T31" fmla="*/ 3 h 1190"/>
                <a:gd name="T32" fmla="*/ 2 w 2230"/>
                <a:gd name="T33" fmla="*/ 3 h 1190"/>
                <a:gd name="T34" fmla="*/ 3 w 2230"/>
                <a:gd name="T35" fmla="*/ 3 h 1190"/>
                <a:gd name="T36" fmla="*/ 3 w 2230"/>
                <a:gd name="T37" fmla="*/ 3 h 1190"/>
                <a:gd name="T38" fmla="*/ 4 w 2230"/>
                <a:gd name="T39" fmla="*/ 3 h 1190"/>
                <a:gd name="T40" fmla="*/ 4 w 2230"/>
                <a:gd name="T41" fmla="*/ 3 h 1190"/>
                <a:gd name="T42" fmla="*/ 5 w 2230"/>
                <a:gd name="T43" fmla="*/ 3 h 1190"/>
                <a:gd name="T44" fmla="*/ 5 w 2230"/>
                <a:gd name="T45" fmla="*/ 3 h 1190"/>
                <a:gd name="T46" fmla="*/ 6 w 2230"/>
                <a:gd name="T47" fmla="*/ 3 h 1190"/>
                <a:gd name="T48" fmla="*/ 6 w 2230"/>
                <a:gd name="T49" fmla="*/ 3 h 1190"/>
                <a:gd name="T50" fmla="*/ 6 w 2230"/>
                <a:gd name="T51" fmla="*/ 2 h 1190"/>
                <a:gd name="T52" fmla="*/ 6 w 2230"/>
                <a:gd name="T53" fmla="*/ 2 h 1190"/>
                <a:gd name="T54" fmla="*/ 6 w 2230"/>
                <a:gd name="T55" fmla="*/ 2 h 1190"/>
                <a:gd name="T56" fmla="*/ 6 w 2230"/>
                <a:gd name="T57" fmla="*/ 1 h 1190"/>
                <a:gd name="T58" fmla="*/ 7 w 2230"/>
                <a:gd name="T59" fmla="*/ 1 h 1190"/>
                <a:gd name="T60" fmla="*/ 8 w 2230"/>
                <a:gd name="T61" fmla="*/ 1 h 1190"/>
                <a:gd name="T62" fmla="*/ 8 w 2230"/>
                <a:gd name="T63" fmla="*/ 1 h 1190"/>
                <a:gd name="T64" fmla="*/ 9 w 2230"/>
                <a:gd name="T65" fmla="*/ 0 h 1190"/>
                <a:gd name="T66" fmla="*/ 10 w 2230"/>
                <a:gd name="T67" fmla="*/ 0 h 1190"/>
                <a:gd name="T68" fmla="*/ 11 w 2230"/>
                <a:gd name="T69" fmla="*/ 0 h 1190"/>
                <a:gd name="T70" fmla="*/ 11 w 2230"/>
                <a:gd name="T71" fmla="*/ 1 h 1190"/>
                <a:gd name="T72" fmla="*/ 11 w 2230"/>
                <a:gd name="T73" fmla="*/ 1 h 1190"/>
                <a:gd name="T74" fmla="*/ 11 w 2230"/>
                <a:gd name="T75" fmla="*/ 1 h 1190"/>
                <a:gd name="T76" fmla="*/ 12 w 2230"/>
                <a:gd name="T77" fmla="*/ 1 h 1190"/>
                <a:gd name="T78" fmla="*/ 12 w 2230"/>
                <a:gd name="T79" fmla="*/ 1 h 1190"/>
                <a:gd name="T80" fmla="*/ 13 w 2230"/>
                <a:gd name="T81" fmla="*/ 1 h 1190"/>
                <a:gd name="T82" fmla="*/ 13 w 2230"/>
                <a:gd name="T83" fmla="*/ 1 h 1190"/>
                <a:gd name="T84" fmla="*/ 15 w 2230"/>
                <a:gd name="T85" fmla="*/ 3 h 1190"/>
                <a:gd name="T86" fmla="*/ 16 w 2230"/>
                <a:gd name="T87" fmla="*/ 3 h 1190"/>
                <a:gd name="T88" fmla="*/ 16 w 2230"/>
                <a:gd name="T89" fmla="*/ 3 h 1190"/>
                <a:gd name="T90" fmla="*/ 17 w 2230"/>
                <a:gd name="T91" fmla="*/ 4 h 1190"/>
                <a:gd name="T92" fmla="*/ 17 w 2230"/>
                <a:gd name="T93" fmla="*/ 4 h 1190"/>
                <a:gd name="T94" fmla="*/ 18 w 2230"/>
                <a:gd name="T95" fmla="*/ 4 h 1190"/>
                <a:gd name="T96" fmla="*/ 17 w 2230"/>
                <a:gd name="T97" fmla="*/ 6 h 1190"/>
                <a:gd name="T98" fmla="*/ 16 w 2230"/>
                <a:gd name="T99" fmla="*/ 6 h 1190"/>
                <a:gd name="T100" fmla="*/ 15 w 2230"/>
                <a:gd name="T101" fmla="*/ 7 h 1190"/>
                <a:gd name="T102" fmla="*/ 15 w 2230"/>
                <a:gd name="T103" fmla="*/ 8 h 1190"/>
                <a:gd name="T104" fmla="*/ 14 w 2230"/>
                <a:gd name="T105" fmla="*/ 8 h 1190"/>
                <a:gd name="T106" fmla="*/ 13 w 2230"/>
                <a:gd name="T107" fmla="*/ 8 h 1190"/>
                <a:gd name="T108" fmla="*/ 12 w 2230"/>
                <a:gd name="T109" fmla="*/ 8 h 1190"/>
                <a:gd name="T110" fmla="*/ 11 w 2230"/>
                <a:gd name="T111" fmla="*/ 9 h 1190"/>
                <a:gd name="T112" fmla="*/ 11 w 2230"/>
                <a:gd name="T113" fmla="*/ 9 h 1190"/>
                <a:gd name="T114" fmla="*/ 10 w 2230"/>
                <a:gd name="T115" fmla="*/ 9 h 1190"/>
                <a:gd name="T116" fmla="*/ 9 w 2230"/>
                <a:gd name="T117" fmla="*/ 9 h 1190"/>
                <a:gd name="T118" fmla="*/ 8 w 2230"/>
                <a:gd name="T119" fmla="*/ 8 h 1190"/>
                <a:gd name="T120" fmla="*/ 6 w 2230"/>
                <a:gd name="T121" fmla="*/ 7 h 11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0"/>
                <a:gd name="T184" fmla="*/ 0 h 1190"/>
                <a:gd name="T185" fmla="*/ 2230 w 2230"/>
                <a:gd name="T186" fmla="*/ 1190 h 11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53" name="Freeform 416">
              <a:extLst>
                <a:ext uri="{FF2B5EF4-FFF2-40B4-BE49-F238E27FC236}">
                  <a16:creationId xmlns:a16="http://schemas.microsoft.com/office/drawing/2014/main" id="{71FF99A9-3060-42EB-888A-888199EB8556}"/>
                </a:ext>
              </a:extLst>
            </p:cNvPr>
            <p:cNvSpPr>
              <a:spLocks noChangeAspect="1"/>
            </p:cNvSpPr>
            <p:nvPr/>
          </p:nvSpPr>
          <p:spPr bwMode="gray">
            <a:xfrm>
              <a:off x="3322" y="1433"/>
              <a:ext cx="74" cy="36"/>
            </a:xfrm>
            <a:custGeom>
              <a:avLst/>
              <a:gdLst>
                <a:gd name="T0" fmla="*/ 1 w 368"/>
                <a:gd name="T1" fmla="*/ 1 h 182"/>
                <a:gd name="T2" fmla="*/ 1 w 368"/>
                <a:gd name="T3" fmla="*/ 1 h 182"/>
                <a:gd name="T4" fmla="*/ 1 w 368"/>
                <a:gd name="T5" fmla="*/ 1 h 182"/>
                <a:gd name="T6" fmla="*/ 1 w 368"/>
                <a:gd name="T7" fmla="*/ 1 h 182"/>
                <a:gd name="T8" fmla="*/ 1 w 368"/>
                <a:gd name="T9" fmla="*/ 1 h 182"/>
                <a:gd name="T10" fmla="*/ 1 w 368"/>
                <a:gd name="T11" fmla="*/ 1 h 182"/>
                <a:gd name="T12" fmla="*/ 2 w 368"/>
                <a:gd name="T13" fmla="*/ 1 h 182"/>
                <a:gd name="T14" fmla="*/ 2 w 368"/>
                <a:gd name="T15" fmla="*/ 1 h 182"/>
                <a:gd name="T16" fmla="*/ 2 w 368"/>
                <a:gd name="T17" fmla="*/ 1 h 182"/>
                <a:gd name="T18" fmla="*/ 2 w 368"/>
                <a:gd name="T19" fmla="*/ 1 h 182"/>
                <a:gd name="T20" fmla="*/ 2 w 368"/>
                <a:gd name="T21" fmla="*/ 1 h 182"/>
                <a:gd name="T22" fmla="*/ 3 w 368"/>
                <a:gd name="T23" fmla="*/ 1 h 182"/>
                <a:gd name="T24" fmla="*/ 3 w 368"/>
                <a:gd name="T25" fmla="*/ 1 h 182"/>
                <a:gd name="T26" fmla="*/ 3 w 368"/>
                <a:gd name="T27" fmla="*/ 1 h 182"/>
                <a:gd name="T28" fmla="*/ 3 w 368"/>
                <a:gd name="T29" fmla="*/ 1 h 182"/>
                <a:gd name="T30" fmla="*/ 3 w 368"/>
                <a:gd name="T31" fmla="*/ 1 h 182"/>
                <a:gd name="T32" fmla="*/ 3 w 368"/>
                <a:gd name="T33" fmla="*/ 1 h 182"/>
                <a:gd name="T34" fmla="*/ 3 w 368"/>
                <a:gd name="T35" fmla="*/ 1 h 182"/>
                <a:gd name="T36" fmla="*/ 3 w 368"/>
                <a:gd name="T37" fmla="*/ 1 h 182"/>
                <a:gd name="T38" fmla="*/ 3 w 368"/>
                <a:gd name="T39" fmla="*/ 1 h 182"/>
                <a:gd name="T40" fmla="*/ 3 w 368"/>
                <a:gd name="T41" fmla="*/ 1 h 182"/>
                <a:gd name="T42" fmla="*/ 2 w 368"/>
                <a:gd name="T43" fmla="*/ 1 h 182"/>
                <a:gd name="T44" fmla="*/ 2 w 368"/>
                <a:gd name="T45" fmla="*/ 1 h 182"/>
                <a:gd name="T46" fmla="*/ 2 w 368"/>
                <a:gd name="T47" fmla="*/ 0 h 182"/>
                <a:gd name="T48" fmla="*/ 2 w 368"/>
                <a:gd name="T49" fmla="*/ 0 h 182"/>
                <a:gd name="T50" fmla="*/ 2 w 368"/>
                <a:gd name="T51" fmla="*/ 1 h 182"/>
                <a:gd name="T52" fmla="*/ 2 w 368"/>
                <a:gd name="T53" fmla="*/ 1 h 182"/>
                <a:gd name="T54" fmla="*/ 2 w 368"/>
                <a:gd name="T55" fmla="*/ 0 h 182"/>
                <a:gd name="T56" fmla="*/ 1 w 368"/>
                <a:gd name="T57" fmla="*/ 0 h 182"/>
                <a:gd name="T58" fmla="*/ 1 w 368"/>
                <a:gd name="T59" fmla="*/ 0 h 182"/>
                <a:gd name="T60" fmla="*/ 1 w 368"/>
                <a:gd name="T61" fmla="*/ 0 h 182"/>
                <a:gd name="T62" fmla="*/ 1 w 368"/>
                <a:gd name="T63" fmla="*/ 0 h 182"/>
                <a:gd name="T64" fmla="*/ 0 w 368"/>
                <a:gd name="T65" fmla="*/ 0 h 182"/>
                <a:gd name="T66" fmla="*/ 0 w 368"/>
                <a:gd name="T67" fmla="*/ 0 h 182"/>
                <a:gd name="T68" fmla="*/ 0 w 368"/>
                <a:gd name="T69" fmla="*/ 0 h 182"/>
                <a:gd name="T70" fmla="*/ 0 w 368"/>
                <a:gd name="T71" fmla="*/ 0 h 182"/>
                <a:gd name="T72" fmla="*/ 0 w 368"/>
                <a:gd name="T73" fmla="*/ 0 h 182"/>
                <a:gd name="T74" fmla="*/ 0 w 368"/>
                <a:gd name="T75" fmla="*/ 0 h 182"/>
                <a:gd name="T76" fmla="*/ 1 w 368"/>
                <a:gd name="T77" fmla="*/ 0 h 182"/>
                <a:gd name="T78" fmla="*/ 1 w 368"/>
                <a:gd name="T79" fmla="*/ 1 h 182"/>
                <a:gd name="T80" fmla="*/ 1 w 368"/>
                <a:gd name="T81" fmla="*/ 1 h 182"/>
                <a:gd name="T82" fmla="*/ 1 w 368"/>
                <a:gd name="T83" fmla="*/ 1 h 182"/>
                <a:gd name="T84" fmla="*/ 1 w 368"/>
                <a:gd name="T85" fmla="*/ 1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182"/>
                <a:gd name="T131" fmla="*/ 368 w 36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54" name="Freeform 417">
              <a:extLst>
                <a:ext uri="{FF2B5EF4-FFF2-40B4-BE49-F238E27FC236}">
                  <a16:creationId xmlns:a16="http://schemas.microsoft.com/office/drawing/2014/main" id="{5BE3AB97-8895-4ED1-B916-AF9CBD190417}"/>
                </a:ext>
              </a:extLst>
            </p:cNvPr>
            <p:cNvSpPr>
              <a:spLocks noChangeAspect="1"/>
            </p:cNvSpPr>
            <p:nvPr/>
          </p:nvSpPr>
          <p:spPr bwMode="gray">
            <a:xfrm>
              <a:off x="3499" y="1402"/>
              <a:ext cx="188" cy="122"/>
            </a:xfrm>
            <a:custGeom>
              <a:avLst/>
              <a:gdLst>
                <a:gd name="T0" fmla="*/ 0 w 940"/>
                <a:gd name="T1" fmla="*/ 2 h 612"/>
                <a:gd name="T2" fmla="*/ 0 w 940"/>
                <a:gd name="T3" fmla="*/ 2 h 612"/>
                <a:gd name="T4" fmla="*/ 1 w 940"/>
                <a:gd name="T5" fmla="*/ 2 h 612"/>
                <a:gd name="T6" fmla="*/ 1 w 940"/>
                <a:gd name="T7" fmla="*/ 2 h 612"/>
                <a:gd name="T8" fmla="*/ 1 w 940"/>
                <a:gd name="T9" fmla="*/ 2 h 612"/>
                <a:gd name="T10" fmla="*/ 1 w 940"/>
                <a:gd name="T11" fmla="*/ 2 h 612"/>
                <a:gd name="T12" fmla="*/ 1 w 940"/>
                <a:gd name="T13" fmla="*/ 2 h 612"/>
                <a:gd name="T14" fmla="*/ 1 w 940"/>
                <a:gd name="T15" fmla="*/ 2 h 612"/>
                <a:gd name="T16" fmla="*/ 2 w 940"/>
                <a:gd name="T17" fmla="*/ 2 h 612"/>
                <a:gd name="T18" fmla="*/ 2 w 940"/>
                <a:gd name="T19" fmla="*/ 2 h 612"/>
                <a:gd name="T20" fmla="*/ 2 w 940"/>
                <a:gd name="T21" fmla="*/ 3 h 612"/>
                <a:gd name="T22" fmla="*/ 2 w 940"/>
                <a:gd name="T23" fmla="*/ 3 h 612"/>
                <a:gd name="T24" fmla="*/ 2 w 940"/>
                <a:gd name="T25" fmla="*/ 3 h 612"/>
                <a:gd name="T26" fmla="*/ 3 w 940"/>
                <a:gd name="T27" fmla="*/ 3 h 612"/>
                <a:gd name="T28" fmla="*/ 3 w 940"/>
                <a:gd name="T29" fmla="*/ 3 h 612"/>
                <a:gd name="T30" fmla="*/ 3 w 940"/>
                <a:gd name="T31" fmla="*/ 3 h 612"/>
                <a:gd name="T32" fmla="*/ 4 w 940"/>
                <a:gd name="T33" fmla="*/ 4 h 612"/>
                <a:gd name="T34" fmla="*/ 4 w 940"/>
                <a:gd name="T35" fmla="*/ 4 h 612"/>
                <a:gd name="T36" fmla="*/ 5 w 940"/>
                <a:gd name="T37" fmla="*/ 4 h 612"/>
                <a:gd name="T38" fmla="*/ 5 w 940"/>
                <a:gd name="T39" fmla="*/ 5 h 612"/>
                <a:gd name="T40" fmla="*/ 5 w 940"/>
                <a:gd name="T41" fmla="*/ 5 h 612"/>
                <a:gd name="T42" fmla="*/ 5 w 940"/>
                <a:gd name="T43" fmla="*/ 5 h 612"/>
                <a:gd name="T44" fmla="*/ 5 w 940"/>
                <a:gd name="T45" fmla="*/ 5 h 612"/>
                <a:gd name="T46" fmla="*/ 5 w 940"/>
                <a:gd name="T47" fmla="*/ 4 h 612"/>
                <a:gd name="T48" fmla="*/ 5 w 940"/>
                <a:gd name="T49" fmla="*/ 4 h 612"/>
                <a:gd name="T50" fmla="*/ 5 w 940"/>
                <a:gd name="T51" fmla="*/ 4 h 612"/>
                <a:gd name="T52" fmla="*/ 5 w 940"/>
                <a:gd name="T53" fmla="*/ 4 h 612"/>
                <a:gd name="T54" fmla="*/ 5 w 940"/>
                <a:gd name="T55" fmla="*/ 4 h 612"/>
                <a:gd name="T56" fmla="*/ 5 w 940"/>
                <a:gd name="T57" fmla="*/ 4 h 612"/>
                <a:gd name="T58" fmla="*/ 5 w 940"/>
                <a:gd name="T59" fmla="*/ 4 h 612"/>
                <a:gd name="T60" fmla="*/ 6 w 940"/>
                <a:gd name="T61" fmla="*/ 3 h 612"/>
                <a:gd name="T62" fmla="*/ 6 w 940"/>
                <a:gd name="T63" fmla="*/ 3 h 612"/>
                <a:gd name="T64" fmla="*/ 6 w 940"/>
                <a:gd name="T65" fmla="*/ 3 h 612"/>
                <a:gd name="T66" fmla="*/ 6 w 940"/>
                <a:gd name="T67" fmla="*/ 3 h 612"/>
                <a:gd name="T68" fmla="*/ 6 w 940"/>
                <a:gd name="T69" fmla="*/ 3 h 612"/>
                <a:gd name="T70" fmla="*/ 6 w 940"/>
                <a:gd name="T71" fmla="*/ 3 h 612"/>
                <a:gd name="T72" fmla="*/ 7 w 940"/>
                <a:gd name="T73" fmla="*/ 3 h 612"/>
                <a:gd name="T74" fmla="*/ 7 w 940"/>
                <a:gd name="T75" fmla="*/ 3 h 612"/>
                <a:gd name="T76" fmla="*/ 7 w 940"/>
                <a:gd name="T77" fmla="*/ 3 h 612"/>
                <a:gd name="T78" fmla="*/ 7 w 940"/>
                <a:gd name="T79" fmla="*/ 3 h 612"/>
                <a:gd name="T80" fmla="*/ 7 w 940"/>
                <a:gd name="T81" fmla="*/ 3 h 612"/>
                <a:gd name="T82" fmla="*/ 7 w 940"/>
                <a:gd name="T83" fmla="*/ 3 h 612"/>
                <a:gd name="T84" fmla="*/ 7 w 940"/>
                <a:gd name="T85" fmla="*/ 3 h 612"/>
                <a:gd name="T86" fmla="*/ 7 w 940"/>
                <a:gd name="T87" fmla="*/ 3 h 612"/>
                <a:gd name="T88" fmla="*/ 6 w 940"/>
                <a:gd name="T89" fmla="*/ 3 h 612"/>
                <a:gd name="T90" fmla="*/ 6 w 940"/>
                <a:gd name="T91" fmla="*/ 2 h 612"/>
                <a:gd name="T92" fmla="*/ 7 w 940"/>
                <a:gd name="T93" fmla="*/ 2 h 612"/>
                <a:gd name="T94" fmla="*/ 6 w 940"/>
                <a:gd name="T95" fmla="*/ 2 h 612"/>
                <a:gd name="T96" fmla="*/ 6 w 940"/>
                <a:gd name="T97" fmla="*/ 2 h 612"/>
                <a:gd name="T98" fmla="*/ 6 w 940"/>
                <a:gd name="T99" fmla="*/ 3 h 612"/>
                <a:gd name="T100" fmla="*/ 6 w 940"/>
                <a:gd name="T101" fmla="*/ 3 h 612"/>
                <a:gd name="T102" fmla="*/ 5 w 940"/>
                <a:gd name="T103" fmla="*/ 3 h 612"/>
                <a:gd name="T104" fmla="*/ 4 w 940"/>
                <a:gd name="T105" fmla="*/ 2 h 612"/>
                <a:gd name="T106" fmla="*/ 4 w 940"/>
                <a:gd name="T107" fmla="*/ 2 h 612"/>
                <a:gd name="T108" fmla="*/ 4 w 940"/>
                <a:gd name="T109" fmla="*/ 1 h 612"/>
                <a:gd name="T110" fmla="*/ 3 w 940"/>
                <a:gd name="T111" fmla="*/ 1 h 612"/>
                <a:gd name="T112" fmla="*/ 2 w 940"/>
                <a:gd name="T113" fmla="*/ 0 h 612"/>
                <a:gd name="T114" fmla="*/ 0 w 940"/>
                <a:gd name="T115" fmla="*/ 0 h 6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0"/>
                <a:gd name="T175" fmla="*/ 0 h 612"/>
                <a:gd name="T176" fmla="*/ 940 w 940"/>
                <a:gd name="T177" fmla="*/ 612 h 6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55" name="Freeform 418">
              <a:extLst>
                <a:ext uri="{FF2B5EF4-FFF2-40B4-BE49-F238E27FC236}">
                  <a16:creationId xmlns:a16="http://schemas.microsoft.com/office/drawing/2014/main" id="{8EC84ED0-FB9E-4BE1-9CA7-D7D25CB79005}"/>
                </a:ext>
              </a:extLst>
            </p:cNvPr>
            <p:cNvSpPr>
              <a:spLocks noChangeAspect="1"/>
            </p:cNvSpPr>
            <p:nvPr/>
          </p:nvSpPr>
          <p:spPr bwMode="gray">
            <a:xfrm>
              <a:off x="3460" y="1444"/>
              <a:ext cx="156" cy="108"/>
            </a:xfrm>
            <a:custGeom>
              <a:avLst/>
              <a:gdLst>
                <a:gd name="T0" fmla="*/ 2 w 778"/>
                <a:gd name="T1" fmla="*/ 1 h 536"/>
                <a:gd name="T2" fmla="*/ 2 w 778"/>
                <a:gd name="T3" fmla="*/ 0 h 536"/>
                <a:gd name="T4" fmla="*/ 2 w 778"/>
                <a:gd name="T5" fmla="*/ 0 h 536"/>
                <a:gd name="T6" fmla="*/ 2 w 778"/>
                <a:gd name="T7" fmla="*/ 0 h 536"/>
                <a:gd name="T8" fmla="*/ 3 w 778"/>
                <a:gd name="T9" fmla="*/ 0 h 536"/>
                <a:gd name="T10" fmla="*/ 3 w 778"/>
                <a:gd name="T11" fmla="*/ 0 h 536"/>
                <a:gd name="T12" fmla="*/ 3 w 778"/>
                <a:gd name="T13" fmla="*/ 0 h 536"/>
                <a:gd name="T14" fmla="*/ 3 w 778"/>
                <a:gd name="T15" fmla="*/ 0 h 536"/>
                <a:gd name="T16" fmla="*/ 3 w 778"/>
                <a:gd name="T17" fmla="*/ 1 h 536"/>
                <a:gd name="T18" fmla="*/ 3 w 778"/>
                <a:gd name="T19" fmla="*/ 1 h 536"/>
                <a:gd name="T20" fmla="*/ 4 w 778"/>
                <a:gd name="T21" fmla="*/ 1 h 536"/>
                <a:gd name="T22" fmla="*/ 4 w 778"/>
                <a:gd name="T23" fmla="*/ 1 h 536"/>
                <a:gd name="T24" fmla="*/ 4 w 778"/>
                <a:gd name="T25" fmla="*/ 1 h 536"/>
                <a:gd name="T26" fmla="*/ 4 w 778"/>
                <a:gd name="T27" fmla="*/ 1 h 536"/>
                <a:gd name="T28" fmla="*/ 4 w 778"/>
                <a:gd name="T29" fmla="*/ 2 h 536"/>
                <a:gd name="T30" fmla="*/ 5 w 778"/>
                <a:gd name="T31" fmla="*/ 2 h 536"/>
                <a:gd name="T32" fmla="*/ 6 w 778"/>
                <a:gd name="T33" fmla="*/ 3 h 536"/>
                <a:gd name="T34" fmla="*/ 6 w 778"/>
                <a:gd name="T35" fmla="*/ 3 h 536"/>
                <a:gd name="T36" fmla="*/ 6 w 778"/>
                <a:gd name="T37" fmla="*/ 3 h 536"/>
                <a:gd name="T38" fmla="*/ 6 w 778"/>
                <a:gd name="T39" fmla="*/ 3 h 536"/>
                <a:gd name="T40" fmla="*/ 6 w 778"/>
                <a:gd name="T41" fmla="*/ 3 h 536"/>
                <a:gd name="T42" fmla="*/ 6 w 778"/>
                <a:gd name="T43" fmla="*/ 3 h 536"/>
                <a:gd name="T44" fmla="*/ 5 w 778"/>
                <a:gd name="T45" fmla="*/ 3 h 536"/>
                <a:gd name="T46" fmla="*/ 5 w 778"/>
                <a:gd name="T47" fmla="*/ 3 h 536"/>
                <a:gd name="T48" fmla="*/ 5 w 778"/>
                <a:gd name="T49" fmla="*/ 4 h 536"/>
                <a:gd name="T50" fmla="*/ 5 w 778"/>
                <a:gd name="T51" fmla="*/ 4 h 536"/>
                <a:gd name="T52" fmla="*/ 5 w 778"/>
                <a:gd name="T53" fmla="*/ 4 h 536"/>
                <a:gd name="T54" fmla="*/ 5 w 778"/>
                <a:gd name="T55" fmla="*/ 4 h 536"/>
                <a:gd name="T56" fmla="*/ 5 w 778"/>
                <a:gd name="T57" fmla="*/ 4 h 536"/>
                <a:gd name="T58" fmla="*/ 4 w 778"/>
                <a:gd name="T59" fmla="*/ 4 h 536"/>
                <a:gd name="T60" fmla="*/ 4 w 778"/>
                <a:gd name="T61" fmla="*/ 4 h 536"/>
                <a:gd name="T62" fmla="*/ 4 w 778"/>
                <a:gd name="T63" fmla="*/ 4 h 536"/>
                <a:gd name="T64" fmla="*/ 4 w 778"/>
                <a:gd name="T65" fmla="*/ 4 h 536"/>
                <a:gd name="T66" fmla="*/ 3 w 778"/>
                <a:gd name="T67" fmla="*/ 3 h 536"/>
                <a:gd name="T68" fmla="*/ 3 w 778"/>
                <a:gd name="T69" fmla="*/ 3 h 536"/>
                <a:gd name="T70" fmla="*/ 3 w 778"/>
                <a:gd name="T71" fmla="*/ 3 h 536"/>
                <a:gd name="T72" fmla="*/ 2 w 778"/>
                <a:gd name="T73" fmla="*/ 3 h 536"/>
                <a:gd name="T74" fmla="*/ 2 w 778"/>
                <a:gd name="T75" fmla="*/ 3 h 536"/>
                <a:gd name="T76" fmla="*/ 1 w 778"/>
                <a:gd name="T77" fmla="*/ 3 h 536"/>
                <a:gd name="T78" fmla="*/ 1 w 778"/>
                <a:gd name="T79" fmla="*/ 3 h 536"/>
                <a:gd name="T80" fmla="*/ 1 w 778"/>
                <a:gd name="T81" fmla="*/ 2 h 536"/>
                <a:gd name="T82" fmla="*/ 0 w 778"/>
                <a:gd name="T83" fmla="*/ 2 h 536"/>
                <a:gd name="T84" fmla="*/ 1 w 778"/>
                <a:gd name="T85" fmla="*/ 2 h 536"/>
                <a:gd name="T86" fmla="*/ 1 w 778"/>
                <a:gd name="T87" fmla="*/ 2 h 536"/>
                <a:gd name="T88" fmla="*/ 0 w 778"/>
                <a:gd name="T89" fmla="*/ 2 h 536"/>
                <a:gd name="T90" fmla="*/ 0 w 778"/>
                <a:gd name="T91" fmla="*/ 1 h 536"/>
                <a:gd name="T92" fmla="*/ 0 w 778"/>
                <a:gd name="T93" fmla="*/ 1 h 536"/>
                <a:gd name="T94" fmla="*/ 1 w 778"/>
                <a:gd name="T95" fmla="*/ 1 h 536"/>
                <a:gd name="T96" fmla="*/ 1 w 778"/>
                <a:gd name="T97" fmla="*/ 1 h 536"/>
                <a:gd name="T98" fmla="*/ 1 w 778"/>
                <a:gd name="T99" fmla="*/ 1 h 536"/>
                <a:gd name="T100" fmla="*/ 0 w 778"/>
                <a:gd name="T101" fmla="*/ 0 h 536"/>
                <a:gd name="T102" fmla="*/ 0 w 778"/>
                <a:gd name="T103" fmla="*/ 1 h 536"/>
                <a:gd name="T104" fmla="*/ 0 w 778"/>
                <a:gd name="T105" fmla="*/ 1 h 536"/>
                <a:gd name="T106" fmla="*/ 1 w 778"/>
                <a:gd name="T107" fmla="*/ 0 h 536"/>
                <a:gd name="T108" fmla="*/ 1 w 778"/>
                <a:gd name="T109" fmla="*/ 0 h 536"/>
                <a:gd name="T110" fmla="*/ 1 w 778"/>
                <a:gd name="T111" fmla="*/ 1 h 536"/>
                <a:gd name="T112" fmla="*/ 1 w 778"/>
                <a:gd name="T113" fmla="*/ 1 h 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8"/>
                <a:gd name="T172" fmla="*/ 0 h 536"/>
                <a:gd name="T173" fmla="*/ 778 w 778"/>
                <a:gd name="T174" fmla="*/ 536 h 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56" name="Group 419">
              <a:extLst>
                <a:ext uri="{FF2B5EF4-FFF2-40B4-BE49-F238E27FC236}">
                  <a16:creationId xmlns:a16="http://schemas.microsoft.com/office/drawing/2014/main" id="{6BEC9FB8-3FFA-4D58-AF08-3F0C57C20D25}"/>
                </a:ext>
              </a:extLst>
            </p:cNvPr>
            <p:cNvGrpSpPr>
              <a:grpSpLocks noChangeAspect="1"/>
            </p:cNvGrpSpPr>
            <p:nvPr/>
          </p:nvGrpSpPr>
          <p:grpSpPr bwMode="auto">
            <a:xfrm>
              <a:off x="3376" y="1458"/>
              <a:ext cx="61" cy="49"/>
              <a:chOff x="3007" y="1982"/>
              <a:chExt cx="61" cy="49"/>
            </a:xfrm>
          </p:grpSpPr>
          <p:sp>
            <p:nvSpPr>
              <p:cNvPr id="836" name="Freeform 420">
                <a:extLst>
                  <a:ext uri="{FF2B5EF4-FFF2-40B4-BE49-F238E27FC236}">
                    <a16:creationId xmlns:a16="http://schemas.microsoft.com/office/drawing/2014/main" id="{31A7AEF1-E34F-4672-849E-F2D182CA6E46}"/>
                  </a:ext>
                </a:extLst>
              </p:cNvPr>
              <p:cNvSpPr>
                <a:spLocks noChangeAspect="1"/>
              </p:cNvSpPr>
              <p:nvPr/>
            </p:nvSpPr>
            <p:spPr bwMode="gray">
              <a:xfrm>
                <a:off x="3007" y="2013"/>
                <a:ext cx="13" cy="12"/>
              </a:xfrm>
              <a:custGeom>
                <a:avLst/>
                <a:gdLst>
                  <a:gd name="T0" fmla="*/ 1 w 65"/>
                  <a:gd name="T1" fmla="*/ 0 h 59"/>
                  <a:gd name="T2" fmla="*/ 0 w 65"/>
                  <a:gd name="T3" fmla="*/ 0 h 59"/>
                  <a:gd name="T4" fmla="*/ 0 w 65"/>
                  <a:gd name="T5" fmla="*/ 0 h 59"/>
                  <a:gd name="T6" fmla="*/ 0 w 65"/>
                  <a:gd name="T7" fmla="*/ 0 h 59"/>
                  <a:gd name="T8" fmla="*/ 0 w 65"/>
                  <a:gd name="T9" fmla="*/ 0 h 59"/>
                  <a:gd name="T10" fmla="*/ 0 w 65"/>
                  <a:gd name="T11" fmla="*/ 0 h 59"/>
                  <a:gd name="T12" fmla="*/ 0 w 65"/>
                  <a:gd name="T13" fmla="*/ 0 h 59"/>
                  <a:gd name="T14" fmla="*/ 0 w 65"/>
                  <a:gd name="T15" fmla="*/ 0 h 59"/>
                  <a:gd name="T16" fmla="*/ 0 w 65"/>
                  <a:gd name="T17" fmla="*/ 0 h 59"/>
                  <a:gd name="T18" fmla="*/ 0 w 65"/>
                  <a:gd name="T19" fmla="*/ 0 h 59"/>
                  <a:gd name="T20" fmla="*/ 0 w 65"/>
                  <a:gd name="T21" fmla="*/ 0 h 59"/>
                  <a:gd name="T22" fmla="*/ 0 w 65"/>
                  <a:gd name="T23" fmla="*/ 0 h 59"/>
                  <a:gd name="T24" fmla="*/ 0 w 65"/>
                  <a:gd name="T25" fmla="*/ 0 h 59"/>
                  <a:gd name="T26" fmla="*/ 0 w 65"/>
                  <a:gd name="T27" fmla="*/ 0 h 59"/>
                  <a:gd name="T28" fmla="*/ 1 w 65"/>
                  <a:gd name="T29" fmla="*/ 0 h 59"/>
                  <a:gd name="T30" fmla="*/ 1 w 65"/>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59"/>
                  <a:gd name="T50" fmla="*/ 65 w 65"/>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37" name="Freeform 421">
                <a:extLst>
                  <a:ext uri="{FF2B5EF4-FFF2-40B4-BE49-F238E27FC236}">
                    <a16:creationId xmlns:a16="http://schemas.microsoft.com/office/drawing/2014/main" id="{6600723F-F6BF-4ABB-9951-ADC9B3ACDDC3}"/>
                  </a:ext>
                </a:extLst>
              </p:cNvPr>
              <p:cNvSpPr>
                <a:spLocks noChangeAspect="1"/>
              </p:cNvSpPr>
              <p:nvPr/>
            </p:nvSpPr>
            <p:spPr bwMode="gray">
              <a:xfrm>
                <a:off x="3009" y="1982"/>
                <a:ext cx="59" cy="49"/>
              </a:xfrm>
              <a:custGeom>
                <a:avLst/>
                <a:gdLst>
                  <a:gd name="T0" fmla="*/ 1 w 294"/>
                  <a:gd name="T1" fmla="*/ 0 h 245"/>
                  <a:gd name="T2" fmla="*/ 1 w 294"/>
                  <a:gd name="T3" fmla="*/ 0 h 245"/>
                  <a:gd name="T4" fmla="*/ 1 w 294"/>
                  <a:gd name="T5" fmla="*/ 0 h 245"/>
                  <a:gd name="T6" fmla="*/ 1 w 294"/>
                  <a:gd name="T7" fmla="*/ 0 h 245"/>
                  <a:gd name="T8" fmla="*/ 1 w 294"/>
                  <a:gd name="T9" fmla="*/ 0 h 245"/>
                  <a:gd name="T10" fmla="*/ 1 w 294"/>
                  <a:gd name="T11" fmla="*/ 0 h 245"/>
                  <a:gd name="T12" fmla="*/ 1 w 294"/>
                  <a:gd name="T13" fmla="*/ 0 h 245"/>
                  <a:gd name="T14" fmla="*/ 2 w 294"/>
                  <a:gd name="T15" fmla="*/ 0 h 245"/>
                  <a:gd name="T16" fmla="*/ 2 w 294"/>
                  <a:gd name="T17" fmla="*/ 0 h 245"/>
                  <a:gd name="T18" fmla="*/ 2 w 294"/>
                  <a:gd name="T19" fmla="*/ 1 h 245"/>
                  <a:gd name="T20" fmla="*/ 2 w 294"/>
                  <a:gd name="T21" fmla="*/ 1 h 245"/>
                  <a:gd name="T22" fmla="*/ 2 w 294"/>
                  <a:gd name="T23" fmla="*/ 1 h 245"/>
                  <a:gd name="T24" fmla="*/ 2 w 294"/>
                  <a:gd name="T25" fmla="*/ 1 h 245"/>
                  <a:gd name="T26" fmla="*/ 2 w 294"/>
                  <a:gd name="T27" fmla="*/ 1 h 245"/>
                  <a:gd name="T28" fmla="*/ 2 w 294"/>
                  <a:gd name="T29" fmla="*/ 1 h 245"/>
                  <a:gd name="T30" fmla="*/ 2 w 294"/>
                  <a:gd name="T31" fmla="*/ 1 h 245"/>
                  <a:gd name="T32" fmla="*/ 2 w 294"/>
                  <a:gd name="T33" fmla="*/ 1 h 245"/>
                  <a:gd name="T34" fmla="*/ 2 w 294"/>
                  <a:gd name="T35" fmla="*/ 2 h 245"/>
                  <a:gd name="T36" fmla="*/ 2 w 294"/>
                  <a:gd name="T37" fmla="*/ 2 h 245"/>
                  <a:gd name="T38" fmla="*/ 2 w 294"/>
                  <a:gd name="T39" fmla="*/ 2 h 245"/>
                  <a:gd name="T40" fmla="*/ 2 w 294"/>
                  <a:gd name="T41" fmla="*/ 2 h 245"/>
                  <a:gd name="T42" fmla="*/ 2 w 294"/>
                  <a:gd name="T43" fmla="*/ 2 h 245"/>
                  <a:gd name="T44" fmla="*/ 1 w 294"/>
                  <a:gd name="T45" fmla="*/ 2 h 245"/>
                  <a:gd name="T46" fmla="*/ 1 w 294"/>
                  <a:gd name="T47" fmla="*/ 2 h 245"/>
                  <a:gd name="T48" fmla="*/ 1 w 294"/>
                  <a:gd name="T49" fmla="*/ 1 h 245"/>
                  <a:gd name="T50" fmla="*/ 1 w 294"/>
                  <a:gd name="T51" fmla="*/ 1 h 245"/>
                  <a:gd name="T52" fmla="*/ 1 w 294"/>
                  <a:gd name="T53" fmla="*/ 1 h 245"/>
                  <a:gd name="T54" fmla="*/ 1 w 294"/>
                  <a:gd name="T55" fmla="*/ 2 h 245"/>
                  <a:gd name="T56" fmla="*/ 1 w 294"/>
                  <a:gd name="T57" fmla="*/ 2 h 245"/>
                  <a:gd name="T58" fmla="*/ 1 w 294"/>
                  <a:gd name="T59" fmla="*/ 2 h 245"/>
                  <a:gd name="T60" fmla="*/ 1 w 294"/>
                  <a:gd name="T61" fmla="*/ 2 h 245"/>
                  <a:gd name="T62" fmla="*/ 1 w 294"/>
                  <a:gd name="T63" fmla="*/ 1 h 245"/>
                  <a:gd name="T64" fmla="*/ 1 w 294"/>
                  <a:gd name="T65" fmla="*/ 1 h 245"/>
                  <a:gd name="T66" fmla="*/ 1 w 294"/>
                  <a:gd name="T67" fmla="*/ 1 h 245"/>
                  <a:gd name="T68" fmla="*/ 0 w 294"/>
                  <a:gd name="T69" fmla="*/ 1 h 245"/>
                  <a:gd name="T70" fmla="*/ 0 w 294"/>
                  <a:gd name="T71" fmla="*/ 1 h 245"/>
                  <a:gd name="T72" fmla="*/ 0 w 294"/>
                  <a:gd name="T73" fmla="*/ 1 h 245"/>
                  <a:gd name="T74" fmla="*/ 0 w 294"/>
                  <a:gd name="T75" fmla="*/ 1 h 245"/>
                  <a:gd name="T76" fmla="*/ 0 w 294"/>
                  <a:gd name="T77" fmla="*/ 1 h 245"/>
                  <a:gd name="T78" fmla="*/ 0 w 294"/>
                  <a:gd name="T79" fmla="*/ 1 h 245"/>
                  <a:gd name="T80" fmla="*/ 0 w 294"/>
                  <a:gd name="T81" fmla="*/ 1 h 245"/>
                  <a:gd name="T82" fmla="*/ 0 w 294"/>
                  <a:gd name="T83" fmla="*/ 0 h 245"/>
                  <a:gd name="T84" fmla="*/ 0 w 294"/>
                  <a:gd name="T85" fmla="*/ 0 h 245"/>
                  <a:gd name="T86" fmla="*/ 0 w 294"/>
                  <a:gd name="T87" fmla="*/ 0 h 245"/>
                  <a:gd name="T88" fmla="*/ 0 w 294"/>
                  <a:gd name="T89" fmla="*/ 0 h 245"/>
                  <a:gd name="T90" fmla="*/ 0 w 294"/>
                  <a:gd name="T91" fmla="*/ 0 h 245"/>
                  <a:gd name="T92" fmla="*/ 1 w 294"/>
                  <a:gd name="T93" fmla="*/ 0 h 245"/>
                  <a:gd name="T94" fmla="*/ 1 w 294"/>
                  <a:gd name="T95" fmla="*/ 0 h 245"/>
                  <a:gd name="T96" fmla="*/ 1 w 294"/>
                  <a:gd name="T97" fmla="*/ 0 h 245"/>
                  <a:gd name="T98" fmla="*/ 1 w 294"/>
                  <a:gd name="T99" fmla="*/ 0 h 245"/>
                  <a:gd name="T100" fmla="*/ 1 w 294"/>
                  <a:gd name="T101" fmla="*/ 0 h 2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245"/>
                  <a:gd name="T155" fmla="*/ 294 w 294"/>
                  <a:gd name="T156" fmla="*/ 245 h 2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57" name="Freeform 422">
              <a:extLst>
                <a:ext uri="{FF2B5EF4-FFF2-40B4-BE49-F238E27FC236}">
                  <a16:creationId xmlns:a16="http://schemas.microsoft.com/office/drawing/2014/main" id="{C17AF608-3BDC-4E54-BDFB-F6A9A19A2F03}"/>
                </a:ext>
              </a:extLst>
            </p:cNvPr>
            <p:cNvSpPr>
              <a:spLocks noChangeAspect="1"/>
            </p:cNvSpPr>
            <p:nvPr/>
          </p:nvSpPr>
          <p:spPr bwMode="gray">
            <a:xfrm>
              <a:off x="2616" y="979"/>
              <a:ext cx="120" cy="82"/>
            </a:xfrm>
            <a:custGeom>
              <a:avLst/>
              <a:gdLst>
                <a:gd name="T0" fmla="*/ 2 w 603"/>
                <a:gd name="T1" fmla="*/ 3 h 409"/>
                <a:gd name="T2" fmla="*/ 1 w 603"/>
                <a:gd name="T3" fmla="*/ 3 h 409"/>
                <a:gd name="T4" fmla="*/ 1 w 603"/>
                <a:gd name="T5" fmla="*/ 3 h 409"/>
                <a:gd name="T6" fmla="*/ 1 w 603"/>
                <a:gd name="T7" fmla="*/ 2 h 409"/>
                <a:gd name="T8" fmla="*/ 1 w 603"/>
                <a:gd name="T9" fmla="*/ 2 h 409"/>
                <a:gd name="T10" fmla="*/ 1 w 603"/>
                <a:gd name="T11" fmla="*/ 2 h 409"/>
                <a:gd name="T12" fmla="*/ 1 w 603"/>
                <a:gd name="T13" fmla="*/ 2 h 409"/>
                <a:gd name="T14" fmla="*/ 0 w 603"/>
                <a:gd name="T15" fmla="*/ 2 h 409"/>
                <a:gd name="T16" fmla="*/ 0 w 603"/>
                <a:gd name="T17" fmla="*/ 2 h 409"/>
                <a:gd name="T18" fmla="*/ 1 w 603"/>
                <a:gd name="T19" fmla="*/ 2 h 409"/>
                <a:gd name="T20" fmla="*/ 1 w 603"/>
                <a:gd name="T21" fmla="*/ 1 h 409"/>
                <a:gd name="T22" fmla="*/ 1 w 603"/>
                <a:gd name="T23" fmla="*/ 1 h 409"/>
                <a:gd name="T24" fmla="*/ 1 w 603"/>
                <a:gd name="T25" fmla="*/ 1 h 409"/>
                <a:gd name="T26" fmla="*/ 1 w 603"/>
                <a:gd name="T27" fmla="*/ 1 h 409"/>
                <a:gd name="T28" fmla="*/ 1 w 603"/>
                <a:gd name="T29" fmla="*/ 1 h 409"/>
                <a:gd name="T30" fmla="*/ 0 w 603"/>
                <a:gd name="T31" fmla="*/ 1 h 409"/>
                <a:gd name="T32" fmla="*/ 0 w 603"/>
                <a:gd name="T33" fmla="*/ 1 h 409"/>
                <a:gd name="T34" fmla="*/ 0 w 603"/>
                <a:gd name="T35" fmla="*/ 1 h 409"/>
                <a:gd name="T36" fmla="*/ 1 w 603"/>
                <a:gd name="T37" fmla="*/ 1 h 409"/>
                <a:gd name="T38" fmla="*/ 0 w 603"/>
                <a:gd name="T39" fmla="*/ 1 h 409"/>
                <a:gd name="T40" fmla="*/ 0 w 603"/>
                <a:gd name="T41" fmla="*/ 1 h 409"/>
                <a:gd name="T42" fmla="*/ 1 w 603"/>
                <a:gd name="T43" fmla="*/ 0 h 409"/>
                <a:gd name="T44" fmla="*/ 1 w 603"/>
                <a:gd name="T45" fmla="*/ 1 h 409"/>
                <a:gd name="T46" fmla="*/ 1 w 603"/>
                <a:gd name="T47" fmla="*/ 1 h 409"/>
                <a:gd name="T48" fmla="*/ 1 w 603"/>
                <a:gd name="T49" fmla="*/ 0 h 409"/>
                <a:gd name="T50" fmla="*/ 1 w 603"/>
                <a:gd name="T51" fmla="*/ 0 h 409"/>
                <a:gd name="T52" fmla="*/ 1 w 603"/>
                <a:gd name="T53" fmla="*/ 0 h 409"/>
                <a:gd name="T54" fmla="*/ 1 w 603"/>
                <a:gd name="T55" fmla="*/ 0 h 409"/>
                <a:gd name="T56" fmla="*/ 1 w 603"/>
                <a:gd name="T57" fmla="*/ 0 h 409"/>
                <a:gd name="T58" fmla="*/ 1 w 603"/>
                <a:gd name="T59" fmla="*/ 1 h 409"/>
                <a:gd name="T60" fmla="*/ 1 w 603"/>
                <a:gd name="T61" fmla="*/ 1 h 409"/>
                <a:gd name="T62" fmla="*/ 1 w 603"/>
                <a:gd name="T63" fmla="*/ 1 h 409"/>
                <a:gd name="T64" fmla="*/ 2 w 603"/>
                <a:gd name="T65" fmla="*/ 1 h 409"/>
                <a:gd name="T66" fmla="*/ 2 w 603"/>
                <a:gd name="T67" fmla="*/ 1 h 409"/>
                <a:gd name="T68" fmla="*/ 2 w 603"/>
                <a:gd name="T69" fmla="*/ 1 h 409"/>
                <a:gd name="T70" fmla="*/ 2 w 603"/>
                <a:gd name="T71" fmla="*/ 1 h 409"/>
                <a:gd name="T72" fmla="*/ 2 w 603"/>
                <a:gd name="T73" fmla="*/ 1 h 409"/>
                <a:gd name="T74" fmla="*/ 3 w 603"/>
                <a:gd name="T75" fmla="*/ 0 h 409"/>
                <a:gd name="T76" fmla="*/ 3 w 603"/>
                <a:gd name="T77" fmla="*/ 1 h 409"/>
                <a:gd name="T78" fmla="*/ 3 w 603"/>
                <a:gd name="T79" fmla="*/ 1 h 409"/>
                <a:gd name="T80" fmla="*/ 3 w 603"/>
                <a:gd name="T81" fmla="*/ 0 h 409"/>
                <a:gd name="T82" fmla="*/ 3 w 603"/>
                <a:gd name="T83" fmla="*/ 1 h 409"/>
                <a:gd name="T84" fmla="*/ 3 w 603"/>
                <a:gd name="T85" fmla="*/ 0 h 409"/>
                <a:gd name="T86" fmla="*/ 3 w 603"/>
                <a:gd name="T87" fmla="*/ 0 h 409"/>
                <a:gd name="T88" fmla="*/ 4 w 603"/>
                <a:gd name="T89" fmla="*/ 0 h 409"/>
                <a:gd name="T90" fmla="*/ 4 w 603"/>
                <a:gd name="T91" fmla="*/ 0 h 409"/>
                <a:gd name="T92" fmla="*/ 4 w 603"/>
                <a:gd name="T93" fmla="*/ 0 h 409"/>
                <a:gd name="T94" fmla="*/ 4 w 603"/>
                <a:gd name="T95" fmla="*/ 1 h 409"/>
                <a:gd name="T96" fmla="*/ 4 w 603"/>
                <a:gd name="T97" fmla="*/ 1 h 409"/>
                <a:gd name="T98" fmla="*/ 5 w 603"/>
                <a:gd name="T99" fmla="*/ 1 h 409"/>
                <a:gd name="T100" fmla="*/ 5 w 603"/>
                <a:gd name="T101" fmla="*/ 1 h 409"/>
                <a:gd name="T102" fmla="*/ 5 w 603"/>
                <a:gd name="T103" fmla="*/ 2 h 409"/>
                <a:gd name="T104" fmla="*/ 4 w 603"/>
                <a:gd name="T105" fmla="*/ 2 h 409"/>
                <a:gd name="T106" fmla="*/ 4 w 603"/>
                <a:gd name="T107" fmla="*/ 2 h 409"/>
                <a:gd name="T108" fmla="*/ 4 w 603"/>
                <a:gd name="T109" fmla="*/ 2 h 409"/>
                <a:gd name="T110" fmla="*/ 4 w 603"/>
                <a:gd name="T111" fmla="*/ 2 h 409"/>
                <a:gd name="T112" fmla="*/ 3 w 603"/>
                <a:gd name="T113" fmla="*/ 3 h 409"/>
                <a:gd name="T114" fmla="*/ 3 w 603"/>
                <a:gd name="T115" fmla="*/ 3 h 409"/>
                <a:gd name="T116" fmla="*/ 2 w 603"/>
                <a:gd name="T117" fmla="*/ 3 h 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03"/>
                <a:gd name="T178" fmla="*/ 0 h 409"/>
                <a:gd name="T179" fmla="*/ 603 w 603"/>
                <a:gd name="T180" fmla="*/ 409 h 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58" name="Group 423">
              <a:extLst>
                <a:ext uri="{FF2B5EF4-FFF2-40B4-BE49-F238E27FC236}">
                  <a16:creationId xmlns:a16="http://schemas.microsoft.com/office/drawing/2014/main" id="{586A6586-86B2-4EA8-8FEA-642739BD9499}"/>
                </a:ext>
              </a:extLst>
            </p:cNvPr>
            <p:cNvGrpSpPr>
              <a:grpSpLocks noChangeAspect="1"/>
            </p:cNvGrpSpPr>
            <p:nvPr/>
          </p:nvGrpSpPr>
          <p:grpSpPr bwMode="auto">
            <a:xfrm>
              <a:off x="2772" y="841"/>
              <a:ext cx="554" cy="699"/>
              <a:chOff x="2403" y="1365"/>
              <a:chExt cx="554" cy="699"/>
            </a:xfrm>
          </p:grpSpPr>
          <p:sp>
            <p:nvSpPr>
              <p:cNvPr id="789" name="Freeform 424">
                <a:extLst>
                  <a:ext uri="{FF2B5EF4-FFF2-40B4-BE49-F238E27FC236}">
                    <a16:creationId xmlns:a16="http://schemas.microsoft.com/office/drawing/2014/main" id="{D6255AA7-A536-4BD4-9986-8A97E6DD5B25}"/>
                  </a:ext>
                </a:extLst>
              </p:cNvPr>
              <p:cNvSpPr>
                <a:spLocks noChangeAspect="1"/>
              </p:cNvSpPr>
              <p:nvPr/>
            </p:nvSpPr>
            <p:spPr bwMode="gray">
              <a:xfrm>
                <a:off x="2619" y="1872"/>
                <a:ext cx="84" cy="41"/>
              </a:xfrm>
              <a:custGeom>
                <a:avLst/>
                <a:gdLst>
                  <a:gd name="T0" fmla="*/ 2 w 420"/>
                  <a:gd name="T1" fmla="*/ 0 h 205"/>
                  <a:gd name="T2" fmla="*/ 2 w 420"/>
                  <a:gd name="T3" fmla="*/ 0 h 205"/>
                  <a:gd name="T4" fmla="*/ 2 w 420"/>
                  <a:gd name="T5" fmla="*/ 0 h 205"/>
                  <a:gd name="T6" fmla="*/ 1 w 420"/>
                  <a:gd name="T7" fmla="*/ 1 h 205"/>
                  <a:gd name="T8" fmla="*/ 2 w 420"/>
                  <a:gd name="T9" fmla="*/ 1 h 205"/>
                  <a:gd name="T10" fmla="*/ 1 w 420"/>
                  <a:gd name="T11" fmla="*/ 1 h 205"/>
                  <a:gd name="T12" fmla="*/ 1 w 420"/>
                  <a:gd name="T13" fmla="*/ 1 h 205"/>
                  <a:gd name="T14" fmla="*/ 1 w 420"/>
                  <a:gd name="T15" fmla="*/ 1 h 205"/>
                  <a:gd name="T16" fmla="*/ 1 w 420"/>
                  <a:gd name="T17" fmla="*/ 1 h 205"/>
                  <a:gd name="T18" fmla="*/ 0 w 420"/>
                  <a:gd name="T19" fmla="*/ 1 h 205"/>
                  <a:gd name="T20" fmla="*/ 0 w 420"/>
                  <a:gd name="T21" fmla="*/ 1 h 205"/>
                  <a:gd name="T22" fmla="*/ 0 w 420"/>
                  <a:gd name="T23" fmla="*/ 1 h 205"/>
                  <a:gd name="T24" fmla="*/ 0 w 420"/>
                  <a:gd name="T25" fmla="*/ 1 h 205"/>
                  <a:gd name="T26" fmla="*/ 0 w 420"/>
                  <a:gd name="T27" fmla="*/ 1 h 205"/>
                  <a:gd name="T28" fmla="*/ 0 w 420"/>
                  <a:gd name="T29" fmla="*/ 1 h 205"/>
                  <a:gd name="T30" fmla="*/ 0 w 420"/>
                  <a:gd name="T31" fmla="*/ 1 h 205"/>
                  <a:gd name="T32" fmla="*/ 0 w 420"/>
                  <a:gd name="T33" fmla="*/ 1 h 205"/>
                  <a:gd name="T34" fmla="*/ 0 w 420"/>
                  <a:gd name="T35" fmla="*/ 1 h 205"/>
                  <a:gd name="T36" fmla="*/ 0 w 420"/>
                  <a:gd name="T37" fmla="*/ 1 h 205"/>
                  <a:gd name="T38" fmla="*/ 1 w 420"/>
                  <a:gd name="T39" fmla="*/ 1 h 205"/>
                  <a:gd name="T40" fmla="*/ 1 w 420"/>
                  <a:gd name="T41" fmla="*/ 1 h 205"/>
                  <a:gd name="T42" fmla="*/ 1 w 420"/>
                  <a:gd name="T43" fmla="*/ 1 h 205"/>
                  <a:gd name="T44" fmla="*/ 1 w 420"/>
                  <a:gd name="T45" fmla="*/ 1 h 205"/>
                  <a:gd name="T46" fmla="*/ 1 w 420"/>
                  <a:gd name="T47" fmla="*/ 1 h 205"/>
                  <a:gd name="T48" fmla="*/ 1 w 420"/>
                  <a:gd name="T49" fmla="*/ 1 h 205"/>
                  <a:gd name="T50" fmla="*/ 1 w 420"/>
                  <a:gd name="T51" fmla="*/ 1 h 205"/>
                  <a:gd name="T52" fmla="*/ 2 w 420"/>
                  <a:gd name="T53" fmla="*/ 2 h 205"/>
                  <a:gd name="T54" fmla="*/ 2 w 420"/>
                  <a:gd name="T55" fmla="*/ 2 h 205"/>
                  <a:gd name="T56" fmla="*/ 2 w 420"/>
                  <a:gd name="T57" fmla="*/ 2 h 205"/>
                  <a:gd name="T58" fmla="*/ 2 w 420"/>
                  <a:gd name="T59" fmla="*/ 2 h 205"/>
                  <a:gd name="T60" fmla="*/ 3 w 420"/>
                  <a:gd name="T61" fmla="*/ 2 h 205"/>
                  <a:gd name="T62" fmla="*/ 3 w 420"/>
                  <a:gd name="T63" fmla="*/ 1 h 205"/>
                  <a:gd name="T64" fmla="*/ 3 w 420"/>
                  <a:gd name="T65" fmla="*/ 1 h 205"/>
                  <a:gd name="T66" fmla="*/ 3 w 420"/>
                  <a:gd name="T67" fmla="*/ 1 h 205"/>
                  <a:gd name="T68" fmla="*/ 3 w 420"/>
                  <a:gd name="T69" fmla="*/ 1 h 205"/>
                  <a:gd name="T70" fmla="*/ 3 w 420"/>
                  <a:gd name="T71" fmla="*/ 1 h 205"/>
                  <a:gd name="T72" fmla="*/ 3 w 420"/>
                  <a:gd name="T73" fmla="*/ 1 h 205"/>
                  <a:gd name="T74" fmla="*/ 3 w 420"/>
                  <a:gd name="T75" fmla="*/ 1 h 205"/>
                  <a:gd name="T76" fmla="*/ 3 w 420"/>
                  <a:gd name="T77" fmla="*/ 0 h 205"/>
                  <a:gd name="T78" fmla="*/ 3 w 420"/>
                  <a:gd name="T79" fmla="*/ 0 h 205"/>
                  <a:gd name="T80" fmla="*/ 3 w 420"/>
                  <a:gd name="T81" fmla="*/ 0 h 205"/>
                  <a:gd name="T82" fmla="*/ 3 w 420"/>
                  <a:gd name="T83" fmla="*/ 0 h 205"/>
                  <a:gd name="T84" fmla="*/ 2 w 420"/>
                  <a:gd name="T85" fmla="*/ 0 h 205"/>
                  <a:gd name="T86" fmla="*/ 2 w 420"/>
                  <a:gd name="T87" fmla="*/ 0 h 205"/>
                  <a:gd name="T88" fmla="*/ 2 w 420"/>
                  <a:gd name="T89" fmla="*/ 0 h 205"/>
                  <a:gd name="T90" fmla="*/ 2 w 420"/>
                  <a:gd name="T91" fmla="*/ 0 h 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0"/>
                  <a:gd name="T139" fmla="*/ 0 h 205"/>
                  <a:gd name="T140" fmla="*/ 420 w 420"/>
                  <a:gd name="T141" fmla="*/ 205 h 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0" name="Freeform 425">
                <a:extLst>
                  <a:ext uri="{FF2B5EF4-FFF2-40B4-BE49-F238E27FC236}">
                    <a16:creationId xmlns:a16="http://schemas.microsoft.com/office/drawing/2014/main" id="{10879874-0A22-4F74-8C93-FF47CD0FBA9A}"/>
                  </a:ext>
                </a:extLst>
              </p:cNvPr>
              <p:cNvSpPr>
                <a:spLocks noChangeAspect="1"/>
              </p:cNvSpPr>
              <p:nvPr/>
            </p:nvSpPr>
            <p:spPr bwMode="gray">
              <a:xfrm>
                <a:off x="2531" y="1972"/>
                <a:ext cx="5" cy="3"/>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18" y="7"/>
                    </a:moveTo>
                    <a:lnTo>
                      <a:pt x="21" y="11"/>
                    </a:lnTo>
                    <a:lnTo>
                      <a:pt x="16" y="13"/>
                    </a:lnTo>
                    <a:lnTo>
                      <a:pt x="10" y="12"/>
                    </a:lnTo>
                    <a:lnTo>
                      <a:pt x="6" y="7"/>
                    </a:lnTo>
                    <a:lnTo>
                      <a:pt x="0" y="0"/>
                    </a:lnTo>
                    <a:lnTo>
                      <a:pt x="13" y="1"/>
                    </a:lnTo>
                    <a:lnTo>
                      <a:pt x="18" y="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1" name="Freeform 426">
                <a:extLst>
                  <a:ext uri="{FF2B5EF4-FFF2-40B4-BE49-F238E27FC236}">
                    <a16:creationId xmlns:a16="http://schemas.microsoft.com/office/drawing/2014/main" id="{F734F4B9-67A9-4094-BC4A-99DA8AF3CA20}"/>
                  </a:ext>
                </a:extLst>
              </p:cNvPr>
              <p:cNvSpPr>
                <a:spLocks noChangeAspect="1"/>
              </p:cNvSpPr>
              <p:nvPr/>
            </p:nvSpPr>
            <p:spPr bwMode="gray">
              <a:xfrm>
                <a:off x="2620" y="1898"/>
                <a:ext cx="3" cy="6"/>
              </a:xfrm>
              <a:custGeom>
                <a:avLst/>
                <a:gdLst>
                  <a:gd name="T0" fmla="*/ 0 w 14"/>
                  <a:gd name="T1" fmla="*/ 0 h 30"/>
                  <a:gd name="T2" fmla="*/ 0 w 14"/>
                  <a:gd name="T3" fmla="*/ 0 h 30"/>
                  <a:gd name="T4" fmla="*/ 0 w 14"/>
                  <a:gd name="T5" fmla="*/ 0 h 30"/>
                  <a:gd name="T6" fmla="*/ 0 w 14"/>
                  <a:gd name="T7" fmla="*/ 0 h 30"/>
                  <a:gd name="T8" fmla="*/ 0 w 14"/>
                  <a:gd name="T9" fmla="*/ 0 h 30"/>
                  <a:gd name="T10" fmla="*/ 0 w 14"/>
                  <a:gd name="T11" fmla="*/ 0 h 30"/>
                  <a:gd name="T12" fmla="*/ 0 w 14"/>
                  <a:gd name="T13" fmla="*/ 0 h 30"/>
                  <a:gd name="T14" fmla="*/ 0 w 14"/>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0"/>
                  <a:gd name="T26" fmla="*/ 14 w 1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0">
                    <a:moveTo>
                      <a:pt x="8" y="30"/>
                    </a:moveTo>
                    <a:lnTo>
                      <a:pt x="14" y="23"/>
                    </a:lnTo>
                    <a:lnTo>
                      <a:pt x="14" y="12"/>
                    </a:lnTo>
                    <a:lnTo>
                      <a:pt x="13" y="5"/>
                    </a:lnTo>
                    <a:lnTo>
                      <a:pt x="4" y="0"/>
                    </a:lnTo>
                    <a:lnTo>
                      <a:pt x="2" y="8"/>
                    </a:lnTo>
                    <a:lnTo>
                      <a:pt x="0" y="18"/>
                    </a:lnTo>
                    <a:lnTo>
                      <a:pt x="8" y="3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792" name="Group 427">
                <a:extLst>
                  <a:ext uri="{FF2B5EF4-FFF2-40B4-BE49-F238E27FC236}">
                    <a16:creationId xmlns:a16="http://schemas.microsoft.com/office/drawing/2014/main" id="{5C169C68-FEA3-40DD-B855-F495E4CC59EC}"/>
                  </a:ext>
                </a:extLst>
              </p:cNvPr>
              <p:cNvGrpSpPr>
                <a:grpSpLocks noChangeAspect="1"/>
              </p:cNvGrpSpPr>
              <p:nvPr/>
            </p:nvGrpSpPr>
            <p:grpSpPr bwMode="auto">
              <a:xfrm>
                <a:off x="2589" y="1903"/>
                <a:ext cx="129" cy="153"/>
                <a:chOff x="2589" y="1903"/>
                <a:chExt cx="129" cy="153"/>
              </a:xfrm>
            </p:grpSpPr>
            <p:sp>
              <p:nvSpPr>
                <p:cNvPr id="833" name="Freeform 428">
                  <a:extLst>
                    <a:ext uri="{FF2B5EF4-FFF2-40B4-BE49-F238E27FC236}">
                      <a16:creationId xmlns:a16="http://schemas.microsoft.com/office/drawing/2014/main" id="{7AC58B29-95B5-46E1-9514-35643766BE4A}"/>
                    </a:ext>
                  </a:extLst>
                </p:cNvPr>
                <p:cNvSpPr>
                  <a:spLocks noChangeAspect="1"/>
                </p:cNvSpPr>
                <p:nvPr/>
              </p:nvSpPr>
              <p:spPr bwMode="gray">
                <a:xfrm>
                  <a:off x="2653" y="2034"/>
                  <a:ext cx="34" cy="22"/>
                </a:xfrm>
                <a:custGeom>
                  <a:avLst/>
                  <a:gdLst>
                    <a:gd name="T0" fmla="*/ 1 w 172"/>
                    <a:gd name="T1" fmla="*/ 0 h 110"/>
                    <a:gd name="T2" fmla="*/ 1 w 172"/>
                    <a:gd name="T3" fmla="*/ 0 h 110"/>
                    <a:gd name="T4" fmla="*/ 1 w 172"/>
                    <a:gd name="T5" fmla="*/ 0 h 110"/>
                    <a:gd name="T6" fmla="*/ 1 w 172"/>
                    <a:gd name="T7" fmla="*/ 0 h 110"/>
                    <a:gd name="T8" fmla="*/ 1 w 172"/>
                    <a:gd name="T9" fmla="*/ 0 h 110"/>
                    <a:gd name="T10" fmla="*/ 1 w 172"/>
                    <a:gd name="T11" fmla="*/ 0 h 110"/>
                    <a:gd name="T12" fmla="*/ 1 w 172"/>
                    <a:gd name="T13" fmla="*/ 1 h 110"/>
                    <a:gd name="T14" fmla="*/ 1 w 172"/>
                    <a:gd name="T15" fmla="*/ 1 h 110"/>
                    <a:gd name="T16" fmla="*/ 1 w 172"/>
                    <a:gd name="T17" fmla="*/ 1 h 110"/>
                    <a:gd name="T18" fmla="*/ 1 w 172"/>
                    <a:gd name="T19" fmla="*/ 1 h 110"/>
                    <a:gd name="T20" fmla="*/ 1 w 172"/>
                    <a:gd name="T21" fmla="*/ 1 h 110"/>
                    <a:gd name="T22" fmla="*/ 1 w 172"/>
                    <a:gd name="T23" fmla="*/ 1 h 110"/>
                    <a:gd name="T24" fmla="*/ 1 w 172"/>
                    <a:gd name="T25" fmla="*/ 1 h 110"/>
                    <a:gd name="T26" fmla="*/ 1 w 172"/>
                    <a:gd name="T27" fmla="*/ 1 h 110"/>
                    <a:gd name="T28" fmla="*/ 1 w 172"/>
                    <a:gd name="T29" fmla="*/ 1 h 110"/>
                    <a:gd name="T30" fmla="*/ 1 w 172"/>
                    <a:gd name="T31" fmla="*/ 1 h 110"/>
                    <a:gd name="T32" fmla="*/ 1 w 172"/>
                    <a:gd name="T33" fmla="*/ 1 h 110"/>
                    <a:gd name="T34" fmla="*/ 1 w 172"/>
                    <a:gd name="T35" fmla="*/ 1 h 110"/>
                    <a:gd name="T36" fmla="*/ 1 w 172"/>
                    <a:gd name="T37" fmla="*/ 1 h 110"/>
                    <a:gd name="T38" fmla="*/ 0 w 172"/>
                    <a:gd name="T39" fmla="*/ 1 h 110"/>
                    <a:gd name="T40" fmla="*/ 0 w 172"/>
                    <a:gd name="T41" fmla="*/ 1 h 110"/>
                    <a:gd name="T42" fmla="*/ 0 w 172"/>
                    <a:gd name="T43" fmla="*/ 0 h 110"/>
                    <a:gd name="T44" fmla="*/ 0 w 172"/>
                    <a:gd name="T45" fmla="*/ 0 h 110"/>
                    <a:gd name="T46" fmla="*/ 0 w 172"/>
                    <a:gd name="T47" fmla="*/ 0 h 110"/>
                    <a:gd name="T48" fmla="*/ 0 w 172"/>
                    <a:gd name="T49" fmla="*/ 0 h 110"/>
                    <a:gd name="T50" fmla="*/ 0 w 172"/>
                    <a:gd name="T51" fmla="*/ 0 h 110"/>
                    <a:gd name="T52" fmla="*/ 0 w 172"/>
                    <a:gd name="T53" fmla="*/ 0 h 110"/>
                    <a:gd name="T54" fmla="*/ 0 w 172"/>
                    <a:gd name="T55" fmla="*/ 0 h 110"/>
                    <a:gd name="T56" fmla="*/ 0 w 172"/>
                    <a:gd name="T57" fmla="*/ 0 h 110"/>
                    <a:gd name="T58" fmla="*/ 0 w 172"/>
                    <a:gd name="T59" fmla="*/ 0 h 110"/>
                    <a:gd name="T60" fmla="*/ 0 w 172"/>
                    <a:gd name="T61" fmla="*/ 0 h 110"/>
                    <a:gd name="T62" fmla="*/ 0 w 172"/>
                    <a:gd name="T63" fmla="*/ 0 h 110"/>
                    <a:gd name="T64" fmla="*/ 0 w 172"/>
                    <a:gd name="T65" fmla="*/ 0 h 110"/>
                    <a:gd name="T66" fmla="*/ 0 w 172"/>
                    <a:gd name="T67" fmla="*/ 0 h 110"/>
                    <a:gd name="T68" fmla="*/ 1 w 172"/>
                    <a:gd name="T69" fmla="*/ 0 h 110"/>
                    <a:gd name="T70" fmla="*/ 1 w 172"/>
                    <a:gd name="T71" fmla="*/ 0 h 110"/>
                    <a:gd name="T72" fmla="*/ 1 w 172"/>
                    <a:gd name="T73" fmla="*/ 0 h 110"/>
                    <a:gd name="T74" fmla="*/ 1 w 172"/>
                    <a:gd name="T75" fmla="*/ 0 h 110"/>
                    <a:gd name="T76" fmla="*/ 1 w 172"/>
                    <a:gd name="T77" fmla="*/ 0 h 110"/>
                    <a:gd name="T78" fmla="*/ 1 w 172"/>
                    <a:gd name="T79" fmla="*/ 0 h 110"/>
                    <a:gd name="T80" fmla="*/ 1 w 172"/>
                    <a:gd name="T81" fmla="*/ 0 h 110"/>
                    <a:gd name="T82" fmla="*/ 1 w 172"/>
                    <a:gd name="T83" fmla="*/ 0 h 110"/>
                    <a:gd name="T84" fmla="*/ 1 w 172"/>
                    <a:gd name="T85" fmla="*/ 0 h 110"/>
                    <a:gd name="T86" fmla="*/ 1 w 172"/>
                    <a:gd name="T87" fmla="*/ 0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10"/>
                    <a:gd name="T134" fmla="*/ 172 w 172"/>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34" name="Freeform 429">
                  <a:extLst>
                    <a:ext uri="{FF2B5EF4-FFF2-40B4-BE49-F238E27FC236}">
                      <a16:creationId xmlns:a16="http://schemas.microsoft.com/office/drawing/2014/main" id="{15B1DB03-69B2-46F2-A0AD-88BD27730447}"/>
                    </a:ext>
                  </a:extLst>
                </p:cNvPr>
                <p:cNvSpPr>
                  <a:spLocks noChangeAspect="1"/>
                </p:cNvSpPr>
                <p:nvPr/>
              </p:nvSpPr>
              <p:spPr bwMode="gray">
                <a:xfrm>
                  <a:off x="2606" y="1991"/>
                  <a:ext cx="16" cy="35"/>
                </a:xfrm>
                <a:custGeom>
                  <a:avLst/>
                  <a:gdLst>
                    <a:gd name="T0" fmla="*/ 0 w 82"/>
                    <a:gd name="T1" fmla="*/ 0 h 173"/>
                    <a:gd name="T2" fmla="*/ 0 w 82"/>
                    <a:gd name="T3" fmla="*/ 0 h 173"/>
                    <a:gd name="T4" fmla="*/ 0 w 82"/>
                    <a:gd name="T5" fmla="*/ 0 h 173"/>
                    <a:gd name="T6" fmla="*/ 1 w 82"/>
                    <a:gd name="T7" fmla="*/ 0 h 173"/>
                    <a:gd name="T8" fmla="*/ 1 w 82"/>
                    <a:gd name="T9" fmla="*/ 0 h 173"/>
                    <a:gd name="T10" fmla="*/ 1 w 82"/>
                    <a:gd name="T11" fmla="*/ 0 h 173"/>
                    <a:gd name="T12" fmla="*/ 1 w 82"/>
                    <a:gd name="T13" fmla="*/ 1 h 173"/>
                    <a:gd name="T14" fmla="*/ 1 w 82"/>
                    <a:gd name="T15" fmla="*/ 1 h 173"/>
                    <a:gd name="T16" fmla="*/ 1 w 82"/>
                    <a:gd name="T17" fmla="*/ 1 h 173"/>
                    <a:gd name="T18" fmla="*/ 1 w 82"/>
                    <a:gd name="T19" fmla="*/ 1 h 173"/>
                    <a:gd name="T20" fmla="*/ 1 w 82"/>
                    <a:gd name="T21" fmla="*/ 1 h 173"/>
                    <a:gd name="T22" fmla="*/ 1 w 82"/>
                    <a:gd name="T23" fmla="*/ 1 h 173"/>
                    <a:gd name="T24" fmla="*/ 1 w 82"/>
                    <a:gd name="T25" fmla="*/ 1 h 173"/>
                    <a:gd name="T26" fmla="*/ 0 w 82"/>
                    <a:gd name="T27" fmla="*/ 1 h 173"/>
                    <a:gd name="T28" fmla="*/ 0 w 82"/>
                    <a:gd name="T29" fmla="*/ 1 h 173"/>
                    <a:gd name="T30" fmla="*/ 0 w 82"/>
                    <a:gd name="T31" fmla="*/ 1 h 173"/>
                    <a:gd name="T32" fmla="*/ 0 w 82"/>
                    <a:gd name="T33" fmla="*/ 1 h 173"/>
                    <a:gd name="T34" fmla="*/ 0 w 82"/>
                    <a:gd name="T35" fmla="*/ 1 h 173"/>
                    <a:gd name="T36" fmla="*/ 0 w 82"/>
                    <a:gd name="T37" fmla="*/ 1 h 173"/>
                    <a:gd name="T38" fmla="*/ 0 w 82"/>
                    <a:gd name="T39" fmla="*/ 1 h 173"/>
                    <a:gd name="T40" fmla="*/ 0 w 82"/>
                    <a:gd name="T41" fmla="*/ 1 h 173"/>
                    <a:gd name="T42" fmla="*/ 0 w 82"/>
                    <a:gd name="T43" fmla="*/ 1 h 173"/>
                    <a:gd name="T44" fmla="*/ 0 w 82"/>
                    <a:gd name="T45" fmla="*/ 1 h 173"/>
                    <a:gd name="T46" fmla="*/ 0 w 82"/>
                    <a:gd name="T47" fmla="*/ 1 h 173"/>
                    <a:gd name="T48" fmla="*/ 0 w 82"/>
                    <a:gd name="T49" fmla="*/ 1 h 173"/>
                    <a:gd name="T50" fmla="*/ 0 w 82"/>
                    <a:gd name="T51" fmla="*/ 1 h 173"/>
                    <a:gd name="T52" fmla="*/ 0 w 82"/>
                    <a:gd name="T53" fmla="*/ 1 h 173"/>
                    <a:gd name="T54" fmla="*/ 0 w 82"/>
                    <a:gd name="T55" fmla="*/ 1 h 173"/>
                    <a:gd name="T56" fmla="*/ 0 w 82"/>
                    <a:gd name="T57" fmla="*/ 1 h 173"/>
                    <a:gd name="T58" fmla="*/ 0 w 82"/>
                    <a:gd name="T59" fmla="*/ 1 h 173"/>
                    <a:gd name="T60" fmla="*/ 0 w 82"/>
                    <a:gd name="T61" fmla="*/ 1 h 173"/>
                    <a:gd name="T62" fmla="*/ 0 w 82"/>
                    <a:gd name="T63" fmla="*/ 0 h 173"/>
                    <a:gd name="T64" fmla="*/ 0 w 82"/>
                    <a:gd name="T65" fmla="*/ 0 h 173"/>
                    <a:gd name="T66" fmla="*/ 0 w 82"/>
                    <a:gd name="T67" fmla="*/ 0 h 173"/>
                    <a:gd name="T68" fmla="*/ 0 w 82"/>
                    <a:gd name="T69" fmla="*/ 0 h 173"/>
                    <a:gd name="T70" fmla="*/ 0 w 82"/>
                    <a:gd name="T71" fmla="*/ 0 h 173"/>
                    <a:gd name="T72" fmla="*/ 0 w 82"/>
                    <a:gd name="T73" fmla="*/ 0 h 173"/>
                    <a:gd name="T74" fmla="*/ 0 w 82"/>
                    <a:gd name="T75" fmla="*/ 0 h 173"/>
                    <a:gd name="T76" fmla="*/ 0 w 82"/>
                    <a:gd name="T77" fmla="*/ 0 h 173"/>
                    <a:gd name="T78" fmla="*/ 0 w 82"/>
                    <a:gd name="T79" fmla="*/ 0 h 173"/>
                    <a:gd name="T80" fmla="*/ 0 w 82"/>
                    <a:gd name="T81" fmla="*/ 0 h 173"/>
                    <a:gd name="T82" fmla="*/ 0 w 82"/>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173"/>
                    <a:gd name="T128" fmla="*/ 82 w 82"/>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35" name="Freeform 430">
                  <a:extLst>
                    <a:ext uri="{FF2B5EF4-FFF2-40B4-BE49-F238E27FC236}">
                      <a16:creationId xmlns:a16="http://schemas.microsoft.com/office/drawing/2014/main" id="{0CF81A06-13E4-481C-B301-9C1203DBCF9E}"/>
                    </a:ext>
                  </a:extLst>
                </p:cNvPr>
                <p:cNvSpPr>
                  <a:spLocks noChangeAspect="1"/>
                </p:cNvSpPr>
                <p:nvPr/>
              </p:nvSpPr>
              <p:spPr bwMode="gray">
                <a:xfrm>
                  <a:off x="2589" y="1903"/>
                  <a:ext cx="129" cy="136"/>
                </a:xfrm>
                <a:custGeom>
                  <a:avLst/>
                  <a:gdLst>
                    <a:gd name="T0" fmla="*/ 2 w 645"/>
                    <a:gd name="T1" fmla="*/ 0 h 681"/>
                    <a:gd name="T2" fmla="*/ 1 w 645"/>
                    <a:gd name="T3" fmla="*/ 0 h 681"/>
                    <a:gd name="T4" fmla="*/ 1 w 645"/>
                    <a:gd name="T5" fmla="*/ 0 h 681"/>
                    <a:gd name="T6" fmla="*/ 1 w 645"/>
                    <a:gd name="T7" fmla="*/ 1 h 681"/>
                    <a:gd name="T8" fmla="*/ 1 w 645"/>
                    <a:gd name="T9" fmla="*/ 1 h 681"/>
                    <a:gd name="T10" fmla="*/ 1 w 645"/>
                    <a:gd name="T11" fmla="*/ 1 h 681"/>
                    <a:gd name="T12" fmla="*/ 0 w 645"/>
                    <a:gd name="T13" fmla="*/ 1 h 681"/>
                    <a:gd name="T14" fmla="*/ 0 w 645"/>
                    <a:gd name="T15" fmla="*/ 1 h 681"/>
                    <a:gd name="T16" fmla="*/ 0 w 645"/>
                    <a:gd name="T17" fmla="*/ 1 h 681"/>
                    <a:gd name="T18" fmla="*/ 0 w 645"/>
                    <a:gd name="T19" fmla="*/ 1 h 681"/>
                    <a:gd name="T20" fmla="*/ 0 w 645"/>
                    <a:gd name="T21" fmla="*/ 2 h 681"/>
                    <a:gd name="T22" fmla="*/ 0 w 645"/>
                    <a:gd name="T23" fmla="*/ 2 h 681"/>
                    <a:gd name="T24" fmla="*/ 1 w 645"/>
                    <a:gd name="T25" fmla="*/ 2 h 681"/>
                    <a:gd name="T26" fmla="*/ 1 w 645"/>
                    <a:gd name="T27" fmla="*/ 2 h 681"/>
                    <a:gd name="T28" fmla="*/ 1 w 645"/>
                    <a:gd name="T29" fmla="*/ 2 h 681"/>
                    <a:gd name="T30" fmla="*/ 2 w 645"/>
                    <a:gd name="T31" fmla="*/ 2 h 681"/>
                    <a:gd name="T32" fmla="*/ 2 w 645"/>
                    <a:gd name="T33" fmla="*/ 3 h 681"/>
                    <a:gd name="T34" fmla="*/ 2 w 645"/>
                    <a:gd name="T35" fmla="*/ 3 h 681"/>
                    <a:gd name="T36" fmla="*/ 2 w 645"/>
                    <a:gd name="T37" fmla="*/ 3 h 681"/>
                    <a:gd name="T38" fmla="*/ 3 w 645"/>
                    <a:gd name="T39" fmla="*/ 4 h 681"/>
                    <a:gd name="T40" fmla="*/ 3 w 645"/>
                    <a:gd name="T41" fmla="*/ 4 h 681"/>
                    <a:gd name="T42" fmla="*/ 4 w 645"/>
                    <a:gd name="T43" fmla="*/ 4 h 681"/>
                    <a:gd name="T44" fmla="*/ 4 w 645"/>
                    <a:gd name="T45" fmla="*/ 4 h 681"/>
                    <a:gd name="T46" fmla="*/ 4 w 645"/>
                    <a:gd name="T47" fmla="*/ 4 h 681"/>
                    <a:gd name="T48" fmla="*/ 4 w 645"/>
                    <a:gd name="T49" fmla="*/ 4 h 681"/>
                    <a:gd name="T50" fmla="*/ 4 w 645"/>
                    <a:gd name="T51" fmla="*/ 5 h 681"/>
                    <a:gd name="T52" fmla="*/ 4 w 645"/>
                    <a:gd name="T53" fmla="*/ 5 h 681"/>
                    <a:gd name="T54" fmla="*/ 4 w 645"/>
                    <a:gd name="T55" fmla="*/ 5 h 681"/>
                    <a:gd name="T56" fmla="*/ 4 w 645"/>
                    <a:gd name="T57" fmla="*/ 5 h 681"/>
                    <a:gd name="T58" fmla="*/ 4 w 645"/>
                    <a:gd name="T59" fmla="*/ 5 h 681"/>
                    <a:gd name="T60" fmla="*/ 4 w 645"/>
                    <a:gd name="T61" fmla="*/ 5 h 681"/>
                    <a:gd name="T62" fmla="*/ 5 w 645"/>
                    <a:gd name="T63" fmla="*/ 5 h 681"/>
                    <a:gd name="T64" fmla="*/ 4 w 645"/>
                    <a:gd name="T65" fmla="*/ 4 h 681"/>
                    <a:gd name="T66" fmla="*/ 4 w 645"/>
                    <a:gd name="T67" fmla="*/ 4 h 681"/>
                    <a:gd name="T68" fmla="*/ 5 w 645"/>
                    <a:gd name="T69" fmla="*/ 4 h 681"/>
                    <a:gd name="T70" fmla="*/ 5 w 645"/>
                    <a:gd name="T71" fmla="*/ 4 h 681"/>
                    <a:gd name="T72" fmla="*/ 5 w 645"/>
                    <a:gd name="T73" fmla="*/ 4 h 681"/>
                    <a:gd name="T74" fmla="*/ 5 w 645"/>
                    <a:gd name="T75" fmla="*/ 4 h 681"/>
                    <a:gd name="T76" fmla="*/ 4 w 645"/>
                    <a:gd name="T77" fmla="*/ 3 h 681"/>
                    <a:gd name="T78" fmla="*/ 4 w 645"/>
                    <a:gd name="T79" fmla="*/ 3 h 681"/>
                    <a:gd name="T80" fmla="*/ 4 w 645"/>
                    <a:gd name="T81" fmla="*/ 3 h 681"/>
                    <a:gd name="T82" fmla="*/ 4 w 645"/>
                    <a:gd name="T83" fmla="*/ 3 h 681"/>
                    <a:gd name="T84" fmla="*/ 3 w 645"/>
                    <a:gd name="T85" fmla="*/ 3 h 681"/>
                    <a:gd name="T86" fmla="*/ 3 w 645"/>
                    <a:gd name="T87" fmla="*/ 3 h 681"/>
                    <a:gd name="T88" fmla="*/ 3 w 645"/>
                    <a:gd name="T89" fmla="*/ 2 h 681"/>
                    <a:gd name="T90" fmla="*/ 3 w 645"/>
                    <a:gd name="T91" fmla="*/ 2 h 681"/>
                    <a:gd name="T92" fmla="*/ 3 w 645"/>
                    <a:gd name="T93" fmla="*/ 2 h 681"/>
                    <a:gd name="T94" fmla="*/ 2 w 645"/>
                    <a:gd name="T95" fmla="*/ 1 h 681"/>
                    <a:gd name="T96" fmla="*/ 2 w 645"/>
                    <a:gd name="T97" fmla="*/ 1 h 681"/>
                    <a:gd name="T98" fmla="*/ 3 w 645"/>
                    <a:gd name="T99" fmla="*/ 1 h 681"/>
                    <a:gd name="T100" fmla="*/ 3 w 645"/>
                    <a:gd name="T101" fmla="*/ 1 h 681"/>
                    <a:gd name="T102" fmla="*/ 3 w 645"/>
                    <a:gd name="T103" fmla="*/ 1 h 681"/>
                    <a:gd name="T104" fmla="*/ 3 w 645"/>
                    <a:gd name="T105" fmla="*/ 1 h 681"/>
                    <a:gd name="T106" fmla="*/ 3 w 645"/>
                    <a:gd name="T107" fmla="*/ 1 h 681"/>
                    <a:gd name="T108" fmla="*/ 3 w 645"/>
                    <a:gd name="T109" fmla="*/ 1 h 681"/>
                    <a:gd name="T110" fmla="*/ 3 w 645"/>
                    <a:gd name="T111" fmla="*/ 1 h 681"/>
                    <a:gd name="T112" fmla="*/ 3 w 645"/>
                    <a:gd name="T113" fmla="*/ 0 h 681"/>
                    <a:gd name="T114" fmla="*/ 3 w 645"/>
                    <a:gd name="T115" fmla="*/ 0 h 681"/>
                    <a:gd name="T116" fmla="*/ 2 w 645"/>
                    <a:gd name="T117" fmla="*/ 0 h 681"/>
                    <a:gd name="T118" fmla="*/ 2 w 645"/>
                    <a:gd name="T119" fmla="*/ 0 h 681"/>
                    <a:gd name="T120" fmla="*/ 2 w 645"/>
                    <a:gd name="T121" fmla="*/ 0 h 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5"/>
                    <a:gd name="T184" fmla="*/ 0 h 681"/>
                    <a:gd name="T185" fmla="*/ 645 w 645"/>
                    <a:gd name="T186" fmla="*/ 681 h 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793" name="Freeform 431">
                <a:extLst>
                  <a:ext uri="{FF2B5EF4-FFF2-40B4-BE49-F238E27FC236}">
                    <a16:creationId xmlns:a16="http://schemas.microsoft.com/office/drawing/2014/main" id="{A7DED7F1-7F68-42A8-91F7-4A2E5144FB61}"/>
                  </a:ext>
                </a:extLst>
              </p:cNvPr>
              <p:cNvSpPr>
                <a:spLocks noChangeAspect="1"/>
              </p:cNvSpPr>
              <p:nvPr/>
            </p:nvSpPr>
            <p:spPr bwMode="gray">
              <a:xfrm>
                <a:off x="2578" y="1852"/>
                <a:ext cx="7" cy="11"/>
              </a:xfrm>
              <a:custGeom>
                <a:avLst/>
                <a:gdLst>
                  <a:gd name="T0" fmla="*/ 0 w 38"/>
                  <a:gd name="T1" fmla="*/ 0 h 53"/>
                  <a:gd name="T2" fmla="*/ 0 w 38"/>
                  <a:gd name="T3" fmla="*/ 0 h 53"/>
                  <a:gd name="T4" fmla="*/ 0 w 38"/>
                  <a:gd name="T5" fmla="*/ 0 h 53"/>
                  <a:gd name="T6" fmla="*/ 0 w 38"/>
                  <a:gd name="T7" fmla="*/ 0 h 53"/>
                  <a:gd name="T8" fmla="*/ 0 w 38"/>
                  <a:gd name="T9" fmla="*/ 0 h 53"/>
                  <a:gd name="T10" fmla="*/ 0 w 38"/>
                  <a:gd name="T11" fmla="*/ 0 h 53"/>
                  <a:gd name="T12" fmla="*/ 0 w 38"/>
                  <a:gd name="T13" fmla="*/ 0 h 53"/>
                  <a:gd name="T14" fmla="*/ 0 w 38"/>
                  <a:gd name="T15" fmla="*/ 0 h 53"/>
                  <a:gd name="T16" fmla="*/ 0 w 38"/>
                  <a:gd name="T17" fmla="*/ 0 h 53"/>
                  <a:gd name="T18" fmla="*/ 0 w 38"/>
                  <a:gd name="T19" fmla="*/ 0 h 53"/>
                  <a:gd name="T20" fmla="*/ 0 w 38"/>
                  <a:gd name="T21" fmla="*/ 0 h 53"/>
                  <a:gd name="T22" fmla="*/ 0 w 38"/>
                  <a:gd name="T23" fmla="*/ 0 h 53"/>
                  <a:gd name="T24" fmla="*/ 0 w 38"/>
                  <a:gd name="T25" fmla="*/ 0 h 53"/>
                  <a:gd name="T26" fmla="*/ 0 w 38"/>
                  <a:gd name="T27" fmla="*/ 0 h 53"/>
                  <a:gd name="T28" fmla="*/ 0 w 38"/>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53"/>
                  <a:gd name="T47" fmla="*/ 38 w 38"/>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4" name="Freeform 432">
                <a:extLst>
                  <a:ext uri="{FF2B5EF4-FFF2-40B4-BE49-F238E27FC236}">
                    <a16:creationId xmlns:a16="http://schemas.microsoft.com/office/drawing/2014/main" id="{BF9A19D9-CE71-4A82-8C5E-7D6D0761FDE1}"/>
                  </a:ext>
                </a:extLst>
              </p:cNvPr>
              <p:cNvSpPr>
                <a:spLocks noChangeAspect="1"/>
              </p:cNvSpPr>
              <p:nvPr/>
            </p:nvSpPr>
            <p:spPr bwMode="gray">
              <a:xfrm>
                <a:off x="2581" y="1894"/>
                <a:ext cx="49" cy="28"/>
              </a:xfrm>
              <a:custGeom>
                <a:avLst/>
                <a:gdLst>
                  <a:gd name="T0" fmla="*/ 0 w 241"/>
                  <a:gd name="T1" fmla="*/ 1 h 142"/>
                  <a:gd name="T2" fmla="*/ 0 w 241"/>
                  <a:gd name="T3" fmla="*/ 1 h 142"/>
                  <a:gd name="T4" fmla="*/ 0 w 241"/>
                  <a:gd name="T5" fmla="*/ 1 h 142"/>
                  <a:gd name="T6" fmla="*/ 0 w 241"/>
                  <a:gd name="T7" fmla="*/ 1 h 142"/>
                  <a:gd name="T8" fmla="*/ 0 w 241"/>
                  <a:gd name="T9" fmla="*/ 1 h 142"/>
                  <a:gd name="T10" fmla="*/ 0 w 241"/>
                  <a:gd name="T11" fmla="*/ 1 h 142"/>
                  <a:gd name="T12" fmla="*/ 0 w 241"/>
                  <a:gd name="T13" fmla="*/ 1 h 142"/>
                  <a:gd name="T14" fmla="*/ 0 w 241"/>
                  <a:gd name="T15" fmla="*/ 1 h 142"/>
                  <a:gd name="T16" fmla="*/ 0 w 241"/>
                  <a:gd name="T17" fmla="*/ 0 h 142"/>
                  <a:gd name="T18" fmla="*/ 0 w 241"/>
                  <a:gd name="T19" fmla="*/ 0 h 142"/>
                  <a:gd name="T20" fmla="*/ 1 w 241"/>
                  <a:gd name="T21" fmla="*/ 0 h 142"/>
                  <a:gd name="T22" fmla="*/ 1 w 241"/>
                  <a:gd name="T23" fmla="*/ 0 h 142"/>
                  <a:gd name="T24" fmla="*/ 1 w 241"/>
                  <a:gd name="T25" fmla="*/ 0 h 142"/>
                  <a:gd name="T26" fmla="*/ 1 w 241"/>
                  <a:gd name="T27" fmla="*/ 0 h 142"/>
                  <a:gd name="T28" fmla="*/ 2 w 241"/>
                  <a:gd name="T29" fmla="*/ 0 h 142"/>
                  <a:gd name="T30" fmla="*/ 2 w 241"/>
                  <a:gd name="T31" fmla="*/ 0 h 142"/>
                  <a:gd name="T32" fmla="*/ 2 w 241"/>
                  <a:gd name="T33" fmla="*/ 0 h 142"/>
                  <a:gd name="T34" fmla="*/ 2 w 241"/>
                  <a:gd name="T35" fmla="*/ 0 h 142"/>
                  <a:gd name="T36" fmla="*/ 2 w 241"/>
                  <a:gd name="T37" fmla="*/ 0 h 142"/>
                  <a:gd name="T38" fmla="*/ 2 w 241"/>
                  <a:gd name="T39" fmla="*/ 1 h 142"/>
                  <a:gd name="T40" fmla="*/ 2 w 241"/>
                  <a:gd name="T41" fmla="*/ 1 h 142"/>
                  <a:gd name="T42" fmla="*/ 2 w 241"/>
                  <a:gd name="T43" fmla="*/ 1 h 142"/>
                  <a:gd name="T44" fmla="*/ 2 w 241"/>
                  <a:gd name="T45" fmla="*/ 1 h 142"/>
                  <a:gd name="T46" fmla="*/ 2 w 241"/>
                  <a:gd name="T47" fmla="*/ 1 h 142"/>
                  <a:gd name="T48" fmla="*/ 2 w 241"/>
                  <a:gd name="T49" fmla="*/ 1 h 142"/>
                  <a:gd name="T50" fmla="*/ 1 w 241"/>
                  <a:gd name="T51" fmla="*/ 1 h 142"/>
                  <a:gd name="T52" fmla="*/ 1 w 241"/>
                  <a:gd name="T53" fmla="*/ 1 h 142"/>
                  <a:gd name="T54" fmla="*/ 1 w 241"/>
                  <a:gd name="T55" fmla="*/ 1 h 142"/>
                  <a:gd name="T56" fmla="*/ 1 w 241"/>
                  <a:gd name="T57" fmla="*/ 1 h 142"/>
                  <a:gd name="T58" fmla="*/ 1 w 241"/>
                  <a:gd name="T59" fmla="*/ 1 h 142"/>
                  <a:gd name="T60" fmla="*/ 1 w 241"/>
                  <a:gd name="T61" fmla="*/ 1 h 142"/>
                  <a:gd name="T62" fmla="*/ 1 w 241"/>
                  <a:gd name="T63" fmla="*/ 1 h 142"/>
                  <a:gd name="T64" fmla="*/ 0 w 241"/>
                  <a:gd name="T65" fmla="*/ 1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142"/>
                  <a:gd name="T101" fmla="*/ 241 w 241"/>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5" name="Freeform 433">
                <a:extLst>
                  <a:ext uri="{FF2B5EF4-FFF2-40B4-BE49-F238E27FC236}">
                    <a16:creationId xmlns:a16="http://schemas.microsoft.com/office/drawing/2014/main" id="{1B9C7BC2-89B9-4856-A269-09E54E198E1F}"/>
                  </a:ext>
                </a:extLst>
              </p:cNvPr>
              <p:cNvSpPr>
                <a:spLocks noChangeAspect="1"/>
              </p:cNvSpPr>
              <p:nvPr/>
            </p:nvSpPr>
            <p:spPr bwMode="gray">
              <a:xfrm>
                <a:off x="2547" y="1830"/>
                <a:ext cx="37" cy="32"/>
              </a:xfrm>
              <a:custGeom>
                <a:avLst/>
                <a:gdLst>
                  <a:gd name="T0" fmla="*/ 1 w 188"/>
                  <a:gd name="T1" fmla="*/ 1 h 161"/>
                  <a:gd name="T2" fmla="*/ 1 w 188"/>
                  <a:gd name="T3" fmla="*/ 1 h 161"/>
                  <a:gd name="T4" fmla="*/ 1 w 188"/>
                  <a:gd name="T5" fmla="*/ 1 h 161"/>
                  <a:gd name="T6" fmla="*/ 1 w 188"/>
                  <a:gd name="T7" fmla="*/ 1 h 161"/>
                  <a:gd name="T8" fmla="*/ 1 w 188"/>
                  <a:gd name="T9" fmla="*/ 1 h 161"/>
                  <a:gd name="T10" fmla="*/ 1 w 188"/>
                  <a:gd name="T11" fmla="*/ 1 h 161"/>
                  <a:gd name="T12" fmla="*/ 1 w 188"/>
                  <a:gd name="T13" fmla="*/ 1 h 161"/>
                  <a:gd name="T14" fmla="*/ 1 w 188"/>
                  <a:gd name="T15" fmla="*/ 1 h 161"/>
                  <a:gd name="T16" fmla="*/ 1 w 188"/>
                  <a:gd name="T17" fmla="*/ 1 h 161"/>
                  <a:gd name="T18" fmla="*/ 1 w 188"/>
                  <a:gd name="T19" fmla="*/ 1 h 161"/>
                  <a:gd name="T20" fmla="*/ 1 w 188"/>
                  <a:gd name="T21" fmla="*/ 1 h 161"/>
                  <a:gd name="T22" fmla="*/ 1 w 188"/>
                  <a:gd name="T23" fmla="*/ 1 h 161"/>
                  <a:gd name="T24" fmla="*/ 1 w 188"/>
                  <a:gd name="T25" fmla="*/ 1 h 161"/>
                  <a:gd name="T26" fmla="*/ 1 w 188"/>
                  <a:gd name="T27" fmla="*/ 1 h 161"/>
                  <a:gd name="T28" fmla="*/ 1 w 188"/>
                  <a:gd name="T29" fmla="*/ 1 h 161"/>
                  <a:gd name="T30" fmla="*/ 1 w 188"/>
                  <a:gd name="T31" fmla="*/ 1 h 161"/>
                  <a:gd name="T32" fmla="*/ 0 w 188"/>
                  <a:gd name="T33" fmla="*/ 1 h 161"/>
                  <a:gd name="T34" fmla="*/ 0 w 188"/>
                  <a:gd name="T35" fmla="*/ 1 h 161"/>
                  <a:gd name="T36" fmla="*/ 0 w 188"/>
                  <a:gd name="T37" fmla="*/ 1 h 161"/>
                  <a:gd name="T38" fmla="*/ 0 w 188"/>
                  <a:gd name="T39" fmla="*/ 0 h 161"/>
                  <a:gd name="T40" fmla="*/ 0 w 188"/>
                  <a:gd name="T41" fmla="*/ 1 h 161"/>
                  <a:gd name="T42" fmla="*/ 0 w 188"/>
                  <a:gd name="T43" fmla="*/ 0 h 161"/>
                  <a:gd name="T44" fmla="*/ 0 w 188"/>
                  <a:gd name="T45" fmla="*/ 0 h 161"/>
                  <a:gd name="T46" fmla="*/ 0 w 188"/>
                  <a:gd name="T47" fmla="*/ 0 h 161"/>
                  <a:gd name="T48" fmla="*/ 0 w 188"/>
                  <a:gd name="T49" fmla="*/ 0 h 161"/>
                  <a:gd name="T50" fmla="*/ 0 w 188"/>
                  <a:gd name="T51" fmla="*/ 0 h 161"/>
                  <a:gd name="T52" fmla="*/ 0 w 188"/>
                  <a:gd name="T53" fmla="*/ 0 h 161"/>
                  <a:gd name="T54" fmla="*/ 0 w 188"/>
                  <a:gd name="T55" fmla="*/ 0 h 161"/>
                  <a:gd name="T56" fmla="*/ 0 w 188"/>
                  <a:gd name="T57" fmla="*/ 0 h 161"/>
                  <a:gd name="T58" fmla="*/ 0 w 188"/>
                  <a:gd name="T59" fmla="*/ 0 h 161"/>
                  <a:gd name="T60" fmla="*/ 1 w 188"/>
                  <a:gd name="T61" fmla="*/ 0 h 161"/>
                  <a:gd name="T62" fmla="*/ 1 w 188"/>
                  <a:gd name="T63" fmla="*/ 0 h 161"/>
                  <a:gd name="T64" fmla="*/ 1 w 188"/>
                  <a:gd name="T65" fmla="*/ 0 h 161"/>
                  <a:gd name="T66" fmla="*/ 1 w 188"/>
                  <a:gd name="T67" fmla="*/ 0 h 161"/>
                  <a:gd name="T68" fmla="*/ 1 w 188"/>
                  <a:gd name="T69" fmla="*/ 0 h 161"/>
                  <a:gd name="T70" fmla="*/ 1 w 188"/>
                  <a:gd name="T71" fmla="*/ 0 h 161"/>
                  <a:gd name="T72" fmla="*/ 1 w 188"/>
                  <a:gd name="T73" fmla="*/ 0 h 161"/>
                  <a:gd name="T74" fmla="*/ 1 w 188"/>
                  <a:gd name="T75" fmla="*/ 0 h 161"/>
                  <a:gd name="T76" fmla="*/ 1 w 188"/>
                  <a:gd name="T77" fmla="*/ 0 h 161"/>
                  <a:gd name="T78" fmla="*/ 1 w 188"/>
                  <a:gd name="T79" fmla="*/ 0 h 161"/>
                  <a:gd name="T80" fmla="*/ 1 w 188"/>
                  <a:gd name="T81" fmla="*/ 0 h 161"/>
                  <a:gd name="T82" fmla="*/ 1 w 188"/>
                  <a:gd name="T83" fmla="*/ 0 h 161"/>
                  <a:gd name="T84" fmla="*/ 1 w 188"/>
                  <a:gd name="T85" fmla="*/ 0 h 161"/>
                  <a:gd name="T86" fmla="*/ 1 w 188"/>
                  <a:gd name="T87" fmla="*/ 0 h 161"/>
                  <a:gd name="T88" fmla="*/ 1 w 188"/>
                  <a:gd name="T89" fmla="*/ 0 h 161"/>
                  <a:gd name="T90" fmla="*/ 1 w 188"/>
                  <a:gd name="T91" fmla="*/ 1 h 161"/>
                  <a:gd name="T92" fmla="*/ 1 w 188"/>
                  <a:gd name="T93" fmla="*/ 1 h 161"/>
                  <a:gd name="T94" fmla="*/ 1 w 188"/>
                  <a:gd name="T95" fmla="*/ 1 h 161"/>
                  <a:gd name="T96" fmla="*/ 1 w 188"/>
                  <a:gd name="T97" fmla="*/ 1 h 161"/>
                  <a:gd name="T98" fmla="*/ 1 w 188"/>
                  <a:gd name="T99" fmla="*/ 1 h 161"/>
                  <a:gd name="T100" fmla="*/ 1 w 188"/>
                  <a:gd name="T101" fmla="*/ 1 h 161"/>
                  <a:gd name="T102" fmla="*/ 1 w 188"/>
                  <a:gd name="T103" fmla="*/ 1 h 161"/>
                  <a:gd name="T104" fmla="*/ 1 w 188"/>
                  <a:gd name="T105" fmla="*/ 1 h 161"/>
                  <a:gd name="T106" fmla="*/ 1 w 188"/>
                  <a:gd name="T107" fmla="*/ 1 h 161"/>
                  <a:gd name="T108" fmla="*/ 1 w 188"/>
                  <a:gd name="T109" fmla="*/ 1 h 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8"/>
                  <a:gd name="T166" fmla="*/ 0 h 161"/>
                  <a:gd name="T167" fmla="*/ 188 w 188"/>
                  <a:gd name="T168" fmla="*/ 161 h 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6" name="Freeform 434">
                <a:extLst>
                  <a:ext uri="{FF2B5EF4-FFF2-40B4-BE49-F238E27FC236}">
                    <a16:creationId xmlns:a16="http://schemas.microsoft.com/office/drawing/2014/main" id="{29AB003D-2C81-4066-A225-2BF74274F8CA}"/>
                  </a:ext>
                </a:extLst>
              </p:cNvPr>
              <p:cNvSpPr>
                <a:spLocks noChangeAspect="1"/>
              </p:cNvSpPr>
              <p:nvPr/>
            </p:nvSpPr>
            <p:spPr bwMode="gray">
              <a:xfrm>
                <a:off x="2416" y="1955"/>
                <a:ext cx="137" cy="109"/>
              </a:xfrm>
              <a:custGeom>
                <a:avLst/>
                <a:gdLst>
                  <a:gd name="T0" fmla="*/ 1 w 687"/>
                  <a:gd name="T1" fmla="*/ 4 h 545"/>
                  <a:gd name="T2" fmla="*/ 1 w 687"/>
                  <a:gd name="T3" fmla="*/ 3 h 545"/>
                  <a:gd name="T4" fmla="*/ 1 w 687"/>
                  <a:gd name="T5" fmla="*/ 3 h 545"/>
                  <a:gd name="T6" fmla="*/ 1 w 687"/>
                  <a:gd name="T7" fmla="*/ 3 h 545"/>
                  <a:gd name="T8" fmla="*/ 1 w 687"/>
                  <a:gd name="T9" fmla="*/ 2 h 545"/>
                  <a:gd name="T10" fmla="*/ 1 w 687"/>
                  <a:gd name="T11" fmla="*/ 2 h 545"/>
                  <a:gd name="T12" fmla="*/ 1 w 687"/>
                  <a:gd name="T13" fmla="*/ 2 h 545"/>
                  <a:gd name="T14" fmla="*/ 1 w 687"/>
                  <a:gd name="T15" fmla="*/ 2 h 545"/>
                  <a:gd name="T16" fmla="*/ 1 w 687"/>
                  <a:gd name="T17" fmla="*/ 1 h 545"/>
                  <a:gd name="T18" fmla="*/ 1 w 687"/>
                  <a:gd name="T19" fmla="*/ 1 h 545"/>
                  <a:gd name="T20" fmla="*/ 1 w 687"/>
                  <a:gd name="T21" fmla="*/ 1 h 545"/>
                  <a:gd name="T22" fmla="*/ 1 w 687"/>
                  <a:gd name="T23" fmla="*/ 1 h 545"/>
                  <a:gd name="T24" fmla="*/ 0 w 687"/>
                  <a:gd name="T25" fmla="*/ 1 h 545"/>
                  <a:gd name="T26" fmla="*/ 0 w 687"/>
                  <a:gd name="T27" fmla="*/ 1 h 545"/>
                  <a:gd name="T28" fmla="*/ 0 w 687"/>
                  <a:gd name="T29" fmla="*/ 1 h 545"/>
                  <a:gd name="T30" fmla="*/ 0 w 687"/>
                  <a:gd name="T31" fmla="*/ 1 h 545"/>
                  <a:gd name="T32" fmla="*/ 0 w 687"/>
                  <a:gd name="T33" fmla="*/ 1 h 545"/>
                  <a:gd name="T34" fmla="*/ 0 w 687"/>
                  <a:gd name="T35" fmla="*/ 0 h 545"/>
                  <a:gd name="T36" fmla="*/ 0 w 687"/>
                  <a:gd name="T37" fmla="*/ 0 h 545"/>
                  <a:gd name="T38" fmla="*/ 1 w 687"/>
                  <a:gd name="T39" fmla="*/ 0 h 545"/>
                  <a:gd name="T40" fmla="*/ 1 w 687"/>
                  <a:gd name="T41" fmla="*/ 0 h 545"/>
                  <a:gd name="T42" fmla="*/ 2 w 687"/>
                  <a:gd name="T43" fmla="*/ 0 h 545"/>
                  <a:gd name="T44" fmla="*/ 2 w 687"/>
                  <a:gd name="T45" fmla="*/ 0 h 545"/>
                  <a:gd name="T46" fmla="*/ 2 w 687"/>
                  <a:gd name="T47" fmla="*/ 0 h 545"/>
                  <a:gd name="T48" fmla="*/ 3 w 687"/>
                  <a:gd name="T49" fmla="*/ 0 h 545"/>
                  <a:gd name="T50" fmla="*/ 3 w 687"/>
                  <a:gd name="T51" fmla="*/ 0 h 545"/>
                  <a:gd name="T52" fmla="*/ 4 w 687"/>
                  <a:gd name="T53" fmla="*/ 0 h 545"/>
                  <a:gd name="T54" fmla="*/ 4 w 687"/>
                  <a:gd name="T55" fmla="*/ 1 h 545"/>
                  <a:gd name="T56" fmla="*/ 4 w 687"/>
                  <a:gd name="T57" fmla="*/ 1 h 545"/>
                  <a:gd name="T58" fmla="*/ 4 w 687"/>
                  <a:gd name="T59" fmla="*/ 1 h 545"/>
                  <a:gd name="T60" fmla="*/ 5 w 687"/>
                  <a:gd name="T61" fmla="*/ 1 h 545"/>
                  <a:gd name="T62" fmla="*/ 5 w 687"/>
                  <a:gd name="T63" fmla="*/ 1 h 545"/>
                  <a:gd name="T64" fmla="*/ 5 w 687"/>
                  <a:gd name="T65" fmla="*/ 1 h 545"/>
                  <a:gd name="T66" fmla="*/ 5 w 687"/>
                  <a:gd name="T67" fmla="*/ 1 h 545"/>
                  <a:gd name="T68" fmla="*/ 5 w 687"/>
                  <a:gd name="T69" fmla="*/ 1 h 545"/>
                  <a:gd name="T70" fmla="*/ 5 w 687"/>
                  <a:gd name="T71" fmla="*/ 1 h 545"/>
                  <a:gd name="T72" fmla="*/ 4 w 687"/>
                  <a:gd name="T73" fmla="*/ 2 h 545"/>
                  <a:gd name="T74" fmla="*/ 4 w 687"/>
                  <a:gd name="T75" fmla="*/ 2 h 545"/>
                  <a:gd name="T76" fmla="*/ 4 w 687"/>
                  <a:gd name="T77" fmla="*/ 2 h 545"/>
                  <a:gd name="T78" fmla="*/ 4 w 687"/>
                  <a:gd name="T79" fmla="*/ 3 h 545"/>
                  <a:gd name="T80" fmla="*/ 4 w 687"/>
                  <a:gd name="T81" fmla="*/ 3 h 545"/>
                  <a:gd name="T82" fmla="*/ 4 w 687"/>
                  <a:gd name="T83" fmla="*/ 3 h 545"/>
                  <a:gd name="T84" fmla="*/ 4 w 687"/>
                  <a:gd name="T85" fmla="*/ 3 h 545"/>
                  <a:gd name="T86" fmla="*/ 4 w 687"/>
                  <a:gd name="T87" fmla="*/ 3 h 545"/>
                  <a:gd name="T88" fmla="*/ 4 w 687"/>
                  <a:gd name="T89" fmla="*/ 3 h 545"/>
                  <a:gd name="T90" fmla="*/ 3 w 687"/>
                  <a:gd name="T91" fmla="*/ 4 h 545"/>
                  <a:gd name="T92" fmla="*/ 3 w 687"/>
                  <a:gd name="T93" fmla="*/ 4 h 545"/>
                  <a:gd name="T94" fmla="*/ 3 w 687"/>
                  <a:gd name="T95" fmla="*/ 4 h 545"/>
                  <a:gd name="T96" fmla="*/ 3 w 687"/>
                  <a:gd name="T97" fmla="*/ 4 h 545"/>
                  <a:gd name="T98" fmla="*/ 2 w 687"/>
                  <a:gd name="T99" fmla="*/ 4 h 545"/>
                  <a:gd name="T100" fmla="*/ 2 w 687"/>
                  <a:gd name="T101" fmla="*/ 4 h 545"/>
                  <a:gd name="T102" fmla="*/ 2 w 687"/>
                  <a:gd name="T103" fmla="*/ 4 h 545"/>
                  <a:gd name="T104" fmla="*/ 1 w 687"/>
                  <a:gd name="T105" fmla="*/ 4 h 545"/>
                  <a:gd name="T106" fmla="*/ 1 w 687"/>
                  <a:gd name="T107" fmla="*/ 4 h 545"/>
                  <a:gd name="T108" fmla="*/ 1 w 687"/>
                  <a:gd name="T109" fmla="*/ 4 h 545"/>
                  <a:gd name="T110" fmla="*/ 1 w 687"/>
                  <a:gd name="T111" fmla="*/ 4 h 5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7"/>
                  <a:gd name="T169" fmla="*/ 0 h 545"/>
                  <a:gd name="T170" fmla="*/ 687 w 687"/>
                  <a:gd name="T171" fmla="*/ 545 h 5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7" name="Freeform 435">
                <a:extLst>
                  <a:ext uri="{FF2B5EF4-FFF2-40B4-BE49-F238E27FC236}">
                    <a16:creationId xmlns:a16="http://schemas.microsoft.com/office/drawing/2014/main" id="{62E63F66-2B0D-4196-A887-AA104D4B2C1B}"/>
                  </a:ext>
                </a:extLst>
              </p:cNvPr>
              <p:cNvSpPr>
                <a:spLocks noChangeAspect="1"/>
              </p:cNvSpPr>
              <p:nvPr/>
            </p:nvSpPr>
            <p:spPr bwMode="gray">
              <a:xfrm>
                <a:off x="2554" y="1794"/>
                <a:ext cx="40" cy="48"/>
              </a:xfrm>
              <a:custGeom>
                <a:avLst/>
                <a:gdLst>
                  <a:gd name="T0" fmla="*/ 1 w 196"/>
                  <a:gd name="T1" fmla="*/ 2 h 239"/>
                  <a:gd name="T2" fmla="*/ 1 w 196"/>
                  <a:gd name="T3" fmla="*/ 2 h 239"/>
                  <a:gd name="T4" fmla="*/ 1 w 196"/>
                  <a:gd name="T5" fmla="*/ 2 h 239"/>
                  <a:gd name="T6" fmla="*/ 1 w 196"/>
                  <a:gd name="T7" fmla="*/ 2 h 239"/>
                  <a:gd name="T8" fmla="*/ 1 w 196"/>
                  <a:gd name="T9" fmla="*/ 1 h 239"/>
                  <a:gd name="T10" fmla="*/ 1 w 196"/>
                  <a:gd name="T11" fmla="*/ 1 h 239"/>
                  <a:gd name="T12" fmla="*/ 0 w 196"/>
                  <a:gd name="T13" fmla="*/ 1 h 239"/>
                  <a:gd name="T14" fmla="*/ 0 w 196"/>
                  <a:gd name="T15" fmla="*/ 2 h 239"/>
                  <a:gd name="T16" fmla="*/ 0 w 196"/>
                  <a:gd name="T17" fmla="*/ 2 h 239"/>
                  <a:gd name="T18" fmla="*/ 0 w 196"/>
                  <a:gd name="T19" fmla="*/ 1 h 239"/>
                  <a:gd name="T20" fmla="*/ 0 w 196"/>
                  <a:gd name="T21" fmla="*/ 1 h 239"/>
                  <a:gd name="T22" fmla="*/ 0 w 196"/>
                  <a:gd name="T23" fmla="*/ 1 h 239"/>
                  <a:gd name="T24" fmla="*/ 0 w 196"/>
                  <a:gd name="T25" fmla="*/ 1 h 239"/>
                  <a:gd name="T26" fmla="*/ 0 w 196"/>
                  <a:gd name="T27" fmla="*/ 1 h 239"/>
                  <a:gd name="T28" fmla="*/ 0 w 196"/>
                  <a:gd name="T29" fmla="*/ 1 h 239"/>
                  <a:gd name="T30" fmla="*/ 1 w 196"/>
                  <a:gd name="T31" fmla="*/ 1 h 239"/>
                  <a:gd name="T32" fmla="*/ 1 w 196"/>
                  <a:gd name="T33" fmla="*/ 1 h 239"/>
                  <a:gd name="T34" fmla="*/ 0 w 196"/>
                  <a:gd name="T35" fmla="*/ 1 h 239"/>
                  <a:gd name="T36" fmla="*/ 0 w 196"/>
                  <a:gd name="T37" fmla="*/ 1 h 239"/>
                  <a:gd name="T38" fmla="*/ 1 w 196"/>
                  <a:gd name="T39" fmla="*/ 1 h 239"/>
                  <a:gd name="T40" fmla="*/ 1 w 196"/>
                  <a:gd name="T41" fmla="*/ 0 h 239"/>
                  <a:gd name="T42" fmla="*/ 1 w 196"/>
                  <a:gd name="T43" fmla="*/ 0 h 239"/>
                  <a:gd name="T44" fmla="*/ 1 w 196"/>
                  <a:gd name="T45" fmla="*/ 1 h 239"/>
                  <a:gd name="T46" fmla="*/ 1 w 196"/>
                  <a:gd name="T47" fmla="*/ 1 h 239"/>
                  <a:gd name="T48" fmla="*/ 1 w 196"/>
                  <a:gd name="T49" fmla="*/ 1 h 239"/>
                  <a:gd name="T50" fmla="*/ 1 w 196"/>
                  <a:gd name="T51" fmla="*/ 1 h 239"/>
                  <a:gd name="T52" fmla="*/ 1 w 196"/>
                  <a:gd name="T53" fmla="*/ 1 h 239"/>
                  <a:gd name="T54" fmla="*/ 1 w 196"/>
                  <a:gd name="T55" fmla="*/ 1 h 239"/>
                  <a:gd name="T56" fmla="*/ 1 w 196"/>
                  <a:gd name="T57" fmla="*/ 1 h 239"/>
                  <a:gd name="T58" fmla="*/ 1 w 196"/>
                  <a:gd name="T59" fmla="*/ 1 h 239"/>
                  <a:gd name="T60" fmla="*/ 1 w 196"/>
                  <a:gd name="T61" fmla="*/ 1 h 239"/>
                  <a:gd name="T62" fmla="*/ 1 w 196"/>
                  <a:gd name="T63" fmla="*/ 0 h 239"/>
                  <a:gd name="T64" fmla="*/ 1 w 196"/>
                  <a:gd name="T65" fmla="*/ 0 h 239"/>
                  <a:gd name="T66" fmla="*/ 1 w 196"/>
                  <a:gd name="T67" fmla="*/ 0 h 239"/>
                  <a:gd name="T68" fmla="*/ 1 w 196"/>
                  <a:gd name="T69" fmla="*/ 0 h 239"/>
                  <a:gd name="T70" fmla="*/ 1 w 196"/>
                  <a:gd name="T71" fmla="*/ 0 h 239"/>
                  <a:gd name="T72" fmla="*/ 1 w 196"/>
                  <a:gd name="T73" fmla="*/ 0 h 239"/>
                  <a:gd name="T74" fmla="*/ 2 w 196"/>
                  <a:gd name="T75" fmla="*/ 0 h 239"/>
                  <a:gd name="T76" fmla="*/ 2 w 196"/>
                  <a:gd name="T77" fmla="*/ 0 h 239"/>
                  <a:gd name="T78" fmla="*/ 1 w 196"/>
                  <a:gd name="T79" fmla="*/ 1 h 239"/>
                  <a:gd name="T80" fmla="*/ 2 w 196"/>
                  <a:gd name="T81" fmla="*/ 1 h 239"/>
                  <a:gd name="T82" fmla="*/ 2 w 196"/>
                  <a:gd name="T83" fmla="*/ 1 h 239"/>
                  <a:gd name="T84" fmla="*/ 1 w 196"/>
                  <a:gd name="T85" fmla="*/ 1 h 239"/>
                  <a:gd name="T86" fmla="*/ 1 w 196"/>
                  <a:gd name="T87" fmla="*/ 1 h 239"/>
                  <a:gd name="T88" fmla="*/ 1 w 196"/>
                  <a:gd name="T89" fmla="*/ 1 h 239"/>
                  <a:gd name="T90" fmla="*/ 1 w 196"/>
                  <a:gd name="T91" fmla="*/ 1 h 239"/>
                  <a:gd name="T92" fmla="*/ 1 w 196"/>
                  <a:gd name="T93" fmla="*/ 1 h 239"/>
                  <a:gd name="T94" fmla="*/ 1 w 196"/>
                  <a:gd name="T95" fmla="*/ 2 h 239"/>
                  <a:gd name="T96" fmla="*/ 1 w 196"/>
                  <a:gd name="T97" fmla="*/ 2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9"/>
                  <a:gd name="T149" fmla="*/ 196 w 196"/>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8" name="Freeform 436">
                <a:extLst>
                  <a:ext uri="{FF2B5EF4-FFF2-40B4-BE49-F238E27FC236}">
                    <a16:creationId xmlns:a16="http://schemas.microsoft.com/office/drawing/2014/main" id="{A212D228-B27C-4C0C-B43F-73120DEE7C45}"/>
                  </a:ext>
                </a:extLst>
              </p:cNvPr>
              <p:cNvSpPr>
                <a:spLocks noChangeAspect="1"/>
              </p:cNvSpPr>
              <p:nvPr/>
            </p:nvSpPr>
            <p:spPr bwMode="gray">
              <a:xfrm>
                <a:off x="2414" y="1980"/>
                <a:ext cx="35" cy="71"/>
              </a:xfrm>
              <a:custGeom>
                <a:avLst/>
                <a:gdLst>
                  <a:gd name="T0" fmla="*/ 1 w 177"/>
                  <a:gd name="T1" fmla="*/ 3 h 356"/>
                  <a:gd name="T2" fmla="*/ 1 w 177"/>
                  <a:gd name="T3" fmla="*/ 2 h 356"/>
                  <a:gd name="T4" fmla="*/ 1 w 177"/>
                  <a:gd name="T5" fmla="*/ 2 h 356"/>
                  <a:gd name="T6" fmla="*/ 1 w 177"/>
                  <a:gd name="T7" fmla="*/ 2 h 356"/>
                  <a:gd name="T8" fmla="*/ 1 w 177"/>
                  <a:gd name="T9" fmla="*/ 2 h 356"/>
                  <a:gd name="T10" fmla="*/ 1 w 177"/>
                  <a:gd name="T11" fmla="*/ 2 h 356"/>
                  <a:gd name="T12" fmla="*/ 1 w 177"/>
                  <a:gd name="T13" fmla="*/ 2 h 356"/>
                  <a:gd name="T14" fmla="*/ 1 w 177"/>
                  <a:gd name="T15" fmla="*/ 1 h 356"/>
                  <a:gd name="T16" fmla="*/ 1 w 177"/>
                  <a:gd name="T17" fmla="*/ 1 h 356"/>
                  <a:gd name="T18" fmla="*/ 1 w 177"/>
                  <a:gd name="T19" fmla="*/ 1 h 356"/>
                  <a:gd name="T20" fmla="*/ 1 w 177"/>
                  <a:gd name="T21" fmla="*/ 1 h 356"/>
                  <a:gd name="T22" fmla="*/ 1 w 177"/>
                  <a:gd name="T23" fmla="*/ 1 h 356"/>
                  <a:gd name="T24" fmla="*/ 1 w 177"/>
                  <a:gd name="T25" fmla="*/ 0 h 356"/>
                  <a:gd name="T26" fmla="*/ 1 w 177"/>
                  <a:gd name="T27" fmla="*/ 0 h 356"/>
                  <a:gd name="T28" fmla="*/ 1 w 177"/>
                  <a:gd name="T29" fmla="*/ 0 h 356"/>
                  <a:gd name="T30" fmla="*/ 1 w 177"/>
                  <a:gd name="T31" fmla="*/ 0 h 356"/>
                  <a:gd name="T32" fmla="*/ 1 w 177"/>
                  <a:gd name="T33" fmla="*/ 0 h 356"/>
                  <a:gd name="T34" fmla="*/ 1 w 177"/>
                  <a:gd name="T35" fmla="*/ 0 h 356"/>
                  <a:gd name="T36" fmla="*/ 0 w 177"/>
                  <a:gd name="T37" fmla="*/ 0 h 356"/>
                  <a:gd name="T38" fmla="*/ 0 w 177"/>
                  <a:gd name="T39" fmla="*/ 0 h 356"/>
                  <a:gd name="T40" fmla="*/ 0 w 177"/>
                  <a:gd name="T41" fmla="*/ 1 h 356"/>
                  <a:gd name="T42" fmla="*/ 0 w 177"/>
                  <a:gd name="T43" fmla="*/ 1 h 356"/>
                  <a:gd name="T44" fmla="*/ 0 w 177"/>
                  <a:gd name="T45" fmla="*/ 1 h 356"/>
                  <a:gd name="T46" fmla="*/ 0 w 177"/>
                  <a:gd name="T47" fmla="*/ 1 h 356"/>
                  <a:gd name="T48" fmla="*/ 0 w 177"/>
                  <a:gd name="T49" fmla="*/ 1 h 356"/>
                  <a:gd name="T50" fmla="*/ 0 w 177"/>
                  <a:gd name="T51" fmla="*/ 2 h 356"/>
                  <a:gd name="T52" fmla="*/ 0 w 177"/>
                  <a:gd name="T53" fmla="*/ 2 h 356"/>
                  <a:gd name="T54" fmla="*/ 0 w 177"/>
                  <a:gd name="T55" fmla="*/ 2 h 356"/>
                  <a:gd name="T56" fmla="*/ 0 w 177"/>
                  <a:gd name="T57" fmla="*/ 2 h 356"/>
                  <a:gd name="T58" fmla="*/ 0 w 177"/>
                  <a:gd name="T59" fmla="*/ 2 h 356"/>
                  <a:gd name="T60" fmla="*/ 0 w 177"/>
                  <a:gd name="T61" fmla="*/ 2 h 356"/>
                  <a:gd name="T62" fmla="*/ 0 w 177"/>
                  <a:gd name="T63" fmla="*/ 3 h 356"/>
                  <a:gd name="T64" fmla="*/ 0 w 177"/>
                  <a:gd name="T65" fmla="*/ 3 h 356"/>
                  <a:gd name="T66" fmla="*/ 0 w 177"/>
                  <a:gd name="T67" fmla="*/ 3 h 356"/>
                  <a:gd name="T68" fmla="*/ 0 w 177"/>
                  <a:gd name="T69" fmla="*/ 3 h 356"/>
                  <a:gd name="T70" fmla="*/ 1 w 177"/>
                  <a:gd name="T71" fmla="*/ 3 h 356"/>
                  <a:gd name="T72" fmla="*/ 1 w 177"/>
                  <a:gd name="T73" fmla="*/ 3 h 356"/>
                  <a:gd name="T74" fmla="*/ 1 w 177"/>
                  <a:gd name="T75" fmla="*/ 3 h 3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7"/>
                  <a:gd name="T115" fmla="*/ 0 h 356"/>
                  <a:gd name="T116" fmla="*/ 177 w 177"/>
                  <a:gd name="T117" fmla="*/ 356 h 3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99" name="Freeform 437">
                <a:extLst>
                  <a:ext uri="{FF2B5EF4-FFF2-40B4-BE49-F238E27FC236}">
                    <a16:creationId xmlns:a16="http://schemas.microsoft.com/office/drawing/2014/main" id="{068B4CC8-DB48-425B-9BB7-79EB0B956C1B}"/>
                  </a:ext>
                </a:extLst>
              </p:cNvPr>
              <p:cNvSpPr>
                <a:spLocks noChangeAspect="1"/>
              </p:cNvSpPr>
              <p:nvPr/>
            </p:nvSpPr>
            <p:spPr bwMode="gray">
              <a:xfrm>
                <a:off x="2581" y="1767"/>
                <a:ext cx="98" cy="131"/>
              </a:xfrm>
              <a:custGeom>
                <a:avLst/>
                <a:gdLst>
                  <a:gd name="T0" fmla="*/ 2 w 490"/>
                  <a:gd name="T1" fmla="*/ 1 h 659"/>
                  <a:gd name="T2" fmla="*/ 2 w 490"/>
                  <a:gd name="T3" fmla="*/ 0 h 659"/>
                  <a:gd name="T4" fmla="*/ 2 w 490"/>
                  <a:gd name="T5" fmla="*/ 0 h 659"/>
                  <a:gd name="T6" fmla="*/ 2 w 490"/>
                  <a:gd name="T7" fmla="*/ 0 h 659"/>
                  <a:gd name="T8" fmla="*/ 2 w 490"/>
                  <a:gd name="T9" fmla="*/ 0 h 659"/>
                  <a:gd name="T10" fmla="*/ 1 w 490"/>
                  <a:gd name="T11" fmla="*/ 0 h 659"/>
                  <a:gd name="T12" fmla="*/ 1 w 490"/>
                  <a:gd name="T13" fmla="*/ 0 h 659"/>
                  <a:gd name="T14" fmla="*/ 1 w 490"/>
                  <a:gd name="T15" fmla="*/ 0 h 659"/>
                  <a:gd name="T16" fmla="*/ 1 w 490"/>
                  <a:gd name="T17" fmla="*/ 1 h 659"/>
                  <a:gd name="T18" fmla="*/ 1 w 490"/>
                  <a:gd name="T19" fmla="*/ 1 h 659"/>
                  <a:gd name="T20" fmla="*/ 1 w 490"/>
                  <a:gd name="T21" fmla="*/ 1 h 659"/>
                  <a:gd name="T22" fmla="*/ 1 w 490"/>
                  <a:gd name="T23" fmla="*/ 1 h 659"/>
                  <a:gd name="T24" fmla="*/ 1 w 490"/>
                  <a:gd name="T25" fmla="*/ 1 h 659"/>
                  <a:gd name="T26" fmla="*/ 1 w 490"/>
                  <a:gd name="T27" fmla="*/ 1 h 659"/>
                  <a:gd name="T28" fmla="*/ 0 w 490"/>
                  <a:gd name="T29" fmla="*/ 1 h 659"/>
                  <a:gd name="T30" fmla="*/ 1 w 490"/>
                  <a:gd name="T31" fmla="*/ 1 h 659"/>
                  <a:gd name="T32" fmla="*/ 0 w 490"/>
                  <a:gd name="T33" fmla="*/ 2 h 659"/>
                  <a:gd name="T34" fmla="*/ 0 w 490"/>
                  <a:gd name="T35" fmla="*/ 2 h 659"/>
                  <a:gd name="T36" fmla="*/ 0 w 490"/>
                  <a:gd name="T37" fmla="*/ 2 h 659"/>
                  <a:gd name="T38" fmla="*/ 0 w 490"/>
                  <a:gd name="T39" fmla="*/ 2 h 659"/>
                  <a:gd name="T40" fmla="*/ 0 w 490"/>
                  <a:gd name="T41" fmla="*/ 3 h 659"/>
                  <a:gd name="T42" fmla="*/ 0 w 490"/>
                  <a:gd name="T43" fmla="*/ 3 h 659"/>
                  <a:gd name="T44" fmla="*/ 0 w 490"/>
                  <a:gd name="T45" fmla="*/ 3 h 659"/>
                  <a:gd name="T46" fmla="*/ 0 w 490"/>
                  <a:gd name="T47" fmla="*/ 3 h 659"/>
                  <a:gd name="T48" fmla="*/ 0 w 490"/>
                  <a:gd name="T49" fmla="*/ 4 h 659"/>
                  <a:gd name="T50" fmla="*/ 0 w 490"/>
                  <a:gd name="T51" fmla="*/ 4 h 659"/>
                  <a:gd name="T52" fmla="*/ 1 w 490"/>
                  <a:gd name="T53" fmla="*/ 4 h 659"/>
                  <a:gd name="T54" fmla="*/ 1 w 490"/>
                  <a:gd name="T55" fmla="*/ 5 h 659"/>
                  <a:gd name="T56" fmla="*/ 1 w 490"/>
                  <a:gd name="T57" fmla="*/ 5 h 659"/>
                  <a:gd name="T58" fmla="*/ 2 w 490"/>
                  <a:gd name="T59" fmla="*/ 5 h 659"/>
                  <a:gd name="T60" fmla="*/ 2 w 490"/>
                  <a:gd name="T61" fmla="*/ 5 h 659"/>
                  <a:gd name="T62" fmla="*/ 2 w 490"/>
                  <a:gd name="T63" fmla="*/ 5 h 659"/>
                  <a:gd name="T64" fmla="*/ 3 w 490"/>
                  <a:gd name="T65" fmla="*/ 5 h 659"/>
                  <a:gd name="T66" fmla="*/ 3 w 490"/>
                  <a:gd name="T67" fmla="*/ 5 h 659"/>
                  <a:gd name="T68" fmla="*/ 3 w 490"/>
                  <a:gd name="T69" fmla="*/ 5 h 659"/>
                  <a:gd name="T70" fmla="*/ 3 w 490"/>
                  <a:gd name="T71" fmla="*/ 4 h 659"/>
                  <a:gd name="T72" fmla="*/ 3 w 490"/>
                  <a:gd name="T73" fmla="*/ 4 h 659"/>
                  <a:gd name="T74" fmla="*/ 3 w 490"/>
                  <a:gd name="T75" fmla="*/ 3 h 659"/>
                  <a:gd name="T76" fmla="*/ 3 w 490"/>
                  <a:gd name="T77" fmla="*/ 3 h 659"/>
                  <a:gd name="T78" fmla="*/ 3 w 490"/>
                  <a:gd name="T79" fmla="*/ 3 h 659"/>
                  <a:gd name="T80" fmla="*/ 4 w 490"/>
                  <a:gd name="T81" fmla="*/ 3 h 659"/>
                  <a:gd name="T82" fmla="*/ 4 w 490"/>
                  <a:gd name="T83" fmla="*/ 3 h 659"/>
                  <a:gd name="T84" fmla="*/ 4 w 490"/>
                  <a:gd name="T85" fmla="*/ 3 h 659"/>
                  <a:gd name="T86" fmla="*/ 4 w 490"/>
                  <a:gd name="T87" fmla="*/ 2 h 659"/>
                  <a:gd name="T88" fmla="*/ 4 w 490"/>
                  <a:gd name="T89" fmla="*/ 2 h 659"/>
                  <a:gd name="T90" fmla="*/ 4 w 490"/>
                  <a:gd name="T91" fmla="*/ 1 h 659"/>
                  <a:gd name="T92" fmla="*/ 4 w 490"/>
                  <a:gd name="T93" fmla="*/ 1 h 659"/>
                  <a:gd name="T94" fmla="*/ 3 w 490"/>
                  <a:gd name="T95" fmla="*/ 1 h 659"/>
                  <a:gd name="T96" fmla="*/ 3 w 490"/>
                  <a:gd name="T97" fmla="*/ 0 h 659"/>
                  <a:gd name="T98" fmla="*/ 3 w 490"/>
                  <a:gd name="T99" fmla="*/ 0 h 659"/>
                  <a:gd name="T100" fmla="*/ 3 w 490"/>
                  <a:gd name="T101" fmla="*/ 0 h 659"/>
                  <a:gd name="T102" fmla="*/ 3 w 490"/>
                  <a:gd name="T103" fmla="*/ 1 h 659"/>
                  <a:gd name="T104" fmla="*/ 2 w 490"/>
                  <a:gd name="T105" fmla="*/ 1 h 659"/>
                  <a:gd name="T106" fmla="*/ 2 w 490"/>
                  <a:gd name="T107" fmla="*/ 1 h 6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659"/>
                  <a:gd name="T164" fmla="*/ 490 w 490"/>
                  <a:gd name="T165" fmla="*/ 659 h 6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800" name="Group 438">
                <a:extLst>
                  <a:ext uri="{FF2B5EF4-FFF2-40B4-BE49-F238E27FC236}">
                    <a16:creationId xmlns:a16="http://schemas.microsoft.com/office/drawing/2014/main" id="{C1836D78-88AB-447F-9E22-F3CFDCF98B56}"/>
                  </a:ext>
                </a:extLst>
              </p:cNvPr>
              <p:cNvGrpSpPr>
                <a:grpSpLocks noChangeAspect="1"/>
              </p:cNvGrpSpPr>
              <p:nvPr/>
            </p:nvGrpSpPr>
            <p:grpSpPr bwMode="auto">
              <a:xfrm>
                <a:off x="2465" y="1836"/>
                <a:ext cx="156" cy="154"/>
                <a:chOff x="2465" y="1836"/>
                <a:chExt cx="156" cy="154"/>
              </a:xfrm>
            </p:grpSpPr>
            <p:sp>
              <p:nvSpPr>
                <p:cNvPr id="831" name="Freeform 439">
                  <a:extLst>
                    <a:ext uri="{FF2B5EF4-FFF2-40B4-BE49-F238E27FC236}">
                      <a16:creationId xmlns:a16="http://schemas.microsoft.com/office/drawing/2014/main" id="{5664C485-67BA-41AB-B496-F42DB1187ECF}"/>
                    </a:ext>
                  </a:extLst>
                </p:cNvPr>
                <p:cNvSpPr>
                  <a:spLocks noChangeAspect="1"/>
                </p:cNvSpPr>
                <p:nvPr/>
              </p:nvSpPr>
              <p:spPr bwMode="gray">
                <a:xfrm>
                  <a:off x="2610" y="1966"/>
                  <a:ext cx="11" cy="24"/>
                </a:xfrm>
                <a:custGeom>
                  <a:avLst/>
                  <a:gdLst>
                    <a:gd name="T0" fmla="*/ 0 w 52"/>
                    <a:gd name="T1" fmla="*/ 0 h 121"/>
                    <a:gd name="T2" fmla="*/ 0 w 52"/>
                    <a:gd name="T3" fmla="*/ 0 h 121"/>
                    <a:gd name="T4" fmla="*/ 0 w 52"/>
                    <a:gd name="T5" fmla="*/ 0 h 121"/>
                    <a:gd name="T6" fmla="*/ 0 w 52"/>
                    <a:gd name="T7" fmla="*/ 0 h 121"/>
                    <a:gd name="T8" fmla="*/ 0 w 52"/>
                    <a:gd name="T9" fmla="*/ 1 h 121"/>
                    <a:gd name="T10" fmla="*/ 0 w 52"/>
                    <a:gd name="T11" fmla="*/ 1 h 121"/>
                    <a:gd name="T12" fmla="*/ 0 w 52"/>
                    <a:gd name="T13" fmla="*/ 1 h 121"/>
                    <a:gd name="T14" fmla="*/ 0 w 52"/>
                    <a:gd name="T15" fmla="*/ 1 h 121"/>
                    <a:gd name="T16" fmla="*/ 0 w 52"/>
                    <a:gd name="T17" fmla="*/ 1 h 121"/>
                    <a:gd name="T18" fmla="*/ 0 w 52"/>
                    <a:gd name="T19" fmla="*/ 1 h 121"/>
                    <a:gd name="T20" fmla="*/ 0 w 52"/>
                    <a:gd name="T21" fmla="*/ 1 h 121"/>
                    <a:gd name="T22" fmla="*/ 0 w 52"/>
                    <a:gd name="T23" fmla="*/ 1 h 121"/>
                    <a:gd name="T24" fmla="*/ 0 w 52"/>
                    <a:gd name="T25" fmla="*/ 1 h 121"/>
                    <a:gd name="T26" fmla="*/ 0 w 52"/>
                    <a:gd name="T27" fmla="*/ 1 h 121"/>
                    <a:gd name="T28" fmla="*/ 0 w 52"/>
                    <a:gd name="T29" fmla="*/ 1 h 121"/>
                    <a:gd name="T30" fmla="*/ 0 w 52"/>
                    <a:gd name="T31" fmla="*/ 1 h 121"/>
                    <a:gd name="T32" fmla="*/ 0 w 52"/>
                    <a:gd name="T33" fmla="*/ 1 h 121"/>
                    <a:gd name="T34" fmla="*/ 0 w 52"/>
                    <a:gd name="T35" fmla="*/ 1 h 121"/>
                    <a:gd name="T36" fmla="*/ 0 w 52"/>
                    <a:gd name="T37" fmla="*/ 0 h 121"/>
                    <a:gd name="T38" fmla="*/ 0 w 52"/>
                    <a:gd name="T39" fmla="*/ 0 h 121"/>
                    <a:gd name="T40" fmla="*/ 0 w 52"/>
                    <a:gd name="T41" fmla="*/ 0 h 121"/>
                    <a:gd name="T42" fmla="*/ 0 w 52"/>
                    <a:gd name="T43" fmla="*/ 0 h 121"/>
                    <a:gd name="T44" fmla="*/ 0 w 52"/>
                    <a:gd name="T45" fmla="*/ 0 h 121"/>
                    <a:gd name="T46" fmla="*/ 0 w 52"/>
                    <a:gd name="T47" fmla="*/ 0 h 121"/>
                    <a:gd name="T48" fmla="*/ 0 w 52"/>
                    <a:gd name="T49" fmla="*/ 0 h 121"/>
                    <a:gd name="T50" fmla="*/ 0 w 52"/>
                    <a:gd name="T51" fmla="*/ 0 h 121"/>
                    <a:gd name="T52" fmla="*/ 0 w 52"/>
                    <a:gd name="T53" fmla="*/ 0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121"/>
                    <a:gd name="T83" fmla="*/ 52 w 5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32" name="Freeform 440">
                  <a:extLst>
                    <a:ext uri="{FF2B5EF4-FFF2-40B4-BE49-F238E27FC236}">
                      <a16:creationId xmlns:a16="http://schemas.microsoft.com/office/drawing/2014/main" id="{2276A43A-DE54-4794-A6F8-F37E8B6CA9CF}"/>
                    </a:ext>
                  </a:extLst>
                </p:cNvPr>
                <p:cNvSpPr>
                  <a:spLocks noChangeAspect="1"/>
                </p:cNvSpPr>
                <p:nvPr/>
              </p:nvSpPr>
              <p:spPr bwMode="gray">
                <a:xfrm>
                  <a:off x="2465" y="1836"/>
                  <a:ext cx="139" cy="140"/>
                </a:xfrm>
                <a:custGeom>
                  <a:avLst/>
                  <a:gdLst>
                    <a:gd name="T0" fmla="*/ 3 w 694"/>
                    <a:gd name="T1" fmla="*/ 0 h 700"/>
                    <a:gd name="T2" fmla="*/ 3 w 694"/>
                    <a:gd name="T3" fmla="*/ 1 h 700"/>
                    <a:gd name="T4" fmla="*/ 2 w 694"/>
                    <a:gd name="T5" fmla="*/ 1 h 700"/>
                    <a:gd name="T6" fmla="*/ 2 w 694"/>
                    <a:gd name="T7" fmla="*/ 1 h 700"/>
                    <a:gd name="T8" fmla="*/ 2 w 694"/>
                    <a:gd name="T9" fmla="*/ 1 h 700"/>
                    <a:gd name="T10" fmla="*/ 1 w 694"/>
                    <a:gd name="T11" fmla="*/ 1 h 700"/>
                    <a:gd name="T12" fmla="*/ 1 w 694"/>
                    <a:gd name="T13" fmla="*/ 2 h 700"/>
                    <a:gd name="T14" fmla="*/ 1 w 694"/>
                    <a:gd name="T15" fmla="*/ 2 h 700"/>
                    <a:gd name="T16" fmla="*/ 1 w 694"/>
                    <a:gd name="T17" fmla="*/ 2 h 700"/>
                    <a:gd name="T18" fmla="*/ 0 w 694"/>
                    <a:gd name="T19" fmla="*/ 2 h 700"/>
                    <a:gd name="T20" fmla="*/ 0 w 694"/>
                    <a:gd name="T21" fmla="*/ 2 h 700"/>
                    <a:gd name="T22" fmla="*/ 0 w 694"/>
                    <a:gd name="T23" fmla="*/ 2 h 700"/>
                    <a:gd name="T24" fmla="*/ 0 w 694"/>
                    <a:gd name="T25" fmla="*/ 2 h 700"/>
                    <a:gd name="T26" fmla="*/ 0 w 694"/>
                    <a:gd name="T27" fmla="*/ 2 h 700"/>
                    <a:gd name="T28" fmla="*/ 1 w 694"/>
                    <a:gd name="T29" fmla="*/ 2 h 700"/>
                    <a:gd name="T30" fmla="*/ 1 w 694"/>
                    <a:gd name="T31" fmla="*/ 2 h 700"/>
                    <a:gd name="T32" fmla="*/ 1 w 694"/>
                    <a:gd name="T33" fmla="*/ 3 h 700"/>
                    <a:gd name="T34" fmla="*/ 1 w 694"/>
                    <a:gd name="T35" fmla="*/ 3 h 700"/>
                    <a:gd name="T36" fmla="*/ 2 w 694"/>
                    <a:gd name="T37" fmla="*/ 3 h 700"/>
                    <a:gd name="T38" fmla="*/ 2 w 694"/>
                    <a:gd name="T39" fmla="*/ 4 h 700"/>
                    <a:gd name="T40" fmla="*/ 2 w 694"/>
                    <a:gd name="T41" fmla="*/ 4 h 700"/>
                    <a:gd name="T42" fmla="*/ 2 w 694"/>
                    <a:gd name="T43" fmla="*/ 4 h 700"/>
                    <a:gd name="T44" fmla="*/ 2 w 694"/>
                    <a:gd name="T45" fmla="*/ 4 h 700"/>
                    <a:gd name="T46" fmla="*/ 1 w 694"/>
                    <a:gd name="T47" fmla="*/ 5 h 700"/>
                    <a:gd name="T48" fmla="*/ 2 w 694"/>
                    <a:gd name="T49" fmla="*/ 5 h 700"/>
                    <a:gd name="T50" fmla="*/ 2 w 694"/>
                    <a:gd name="T51" fmla="*/ 5 h 700"/>
                    <a:gd name="T52" fmla="*/ 3 w 694"/>
                    <a:gd name="T53" fmla="*/ 6 h 700"/>
                    <a:gd name="T54" fmla="*/ 3 w 694"/>
                    <a:gd name="T55" fmla="*/ 6 h 700"/>
                    <a:gd name="T56" fmla="*/ 4 w 694"/>
                    <a:gd name="T57" fmla="*/ 5 h 700"/>
                    <a:gd name="T58" fmla="*/ 4 w 694"/>
                    <a:gd name="T59" fmla="*/ 5 h 700"/>
                    <a:gd name="T60" fmla="*/ 4 w 694"/>
                    <a:gd name="T61" fmla="*/ 5 h 700"/>
                    <a:gd name="T62" fmla="*/ 4 w 694"/>
                    <a:gd name="T63" fmla="*/ 5 h 700"/>
                    <a:gd name="T64" fmla="*/ 5 w 694"/>
                    <a:gd name="T65" fmla="*/ 5 h 700"/>
                    <a:gd name="T66" fmla="*/ 5 w 694"/>
                    <a:gd name="T67" fmla="*/ 5 h 700"/>
                    <a:gd name="T68" fmla="*/ 5 w 694"/>
                    <a:gd name="T69" fmla="*/ 5 h 700"/>
                    <a:gd name="T70" fmla="*/ 5 w 694"/>
                    <a:gd name="T71" fmla="*/ 4 h 700"/>
                    <a:gd name="T72" fmla="*/ 5 w 694"/>
                    <a:gd name="T73" fmla="*/ 4 h 700"/>
                    <a:gd name="T74" fmla="*/ 5 w 694"/>
                    <a:gd name="T75" fmla="*/ 4 h 700"/>
                    <a:gd name="T76" fmla="*/ 5 w 694"/>
                    <a:gd name="T77" fmla="*/ 3 h 700"/>
                    <a:gd name="T78" fmla="*/ 5 w 694"/>
                    <a:gd name="T79" fmla="*/ 3 h 700"/>
                    <a:gd name="T80" fmla="*/ 5 w 694"/>
                    <a:gd name="T81" fmla="*/ 3 h 700"/>
                    <a:gd name="T82" fmla="*/ 5 w 694"/>
                    <a:gd name="T83" fmla="*/ 3 h 700"/>
                    <a:gd name="T84" fmla="*/ 5 w 694"/>
                    <a:gd name="T85" fmla="*/ 2 h 700"/>
                    <a:gd name="T86" fmla="*/ 5 w 694"/>
                    <a:gd name="T87" fmla="*/ 2 h 700"/>
                    <a:gd name="T88" fmla="*/ 6 w 694"/>
                    <a:gd name="T89" fmla="*/ 1 h 700"/>
                    <a:gd name="T90" fmla="*/ 5 w 694"/>
                    <a:gd name="T91" fmla="*/ 1 h 700"/>
                    <a:gd name="T92" fmla="*/ 4 w 694"/>
                    <a:gd name="T93" fmla="*/ 1 h 700"/>
                    <a:gd name="T94" fmla="*/ 4 w 694"/>
                    <a:gd name="T95" fmla="*/ 1 h 700"/>
                    <a:gd name="T96" fmla="*/ 4 w 694"/>
                    <a:gd name="T97" fmla="*/ 1 h 700"/>
                    <a:gd name="T98" fmla="*/ 4 w 694"/>
                    <a:gd name="T99" fmla="*/ 0 h 700"/>
                    <a:gd name="T100" fmla="*/ 3 w 694"/>
                    <a:gd name="T101" fmla="*/ 0 h 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4"/>
                    <a:gd name="T154" fmla="*/ 0 h 700"/>
                    <a:gd name="T155" fmla="*/ 694 w 694"/>
                    <a:gd name="T156" fmla="*/ 700 h 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grpSp>
            <p:nvGrpSpPr>
              <p:cNvPr id="801" name="Group 441">
                <a:extLst>
                  <a:ext uri="{FF2B5EF4-FFF2-40B4-BE49-F238E27FC236}">
                    <a16:creationId xmlns:a16="http://schemas.microsoft.com/office/drawing/2014/main" id="{CA439BF6-A25D-4997-A33E-755BF7D28D2F}"/>
                  </a:ext>
                </a:extLst>
              </p:cNvPr>
              <p:cNvGrpSpPr>
                <a:grpSpLocks noChangeAspect="1"/>
              </p:cNvGrpSpPr>
              <p:nvPr/>
            </p:nvGrpSpPr>
            <p:grpSpPr bwMode="auto">
              <a:xfrm>
                <a:off x="2428" y="1692"/>
                <a:ext cx="108" cy="163"/>
                <a:chOff x="2428" y="1692"/>
                <a:chExt cx="108" cy="163"/>
              </a:xfrm>
            </p:grpSpPr>
            <p:sp>
              <p:nvSpPr>
                <p:cNvPr id="829" name="Freeform 442">
                  <a:extLst>
                    <a:ext uri="{FF2B5EF4-FFF2-40B4-BE49-F238E27FC236}">
                      <a16:creationId xmlns:a16="http://schemas.microsoft.com/office/drawing/2014/main" id="{8DD77646-5DFA-422F-A3E9-4C40A2405C15}"/>
                    </a:ext>
                  </a:extLst>
                </p:cNvPr>
                <p:cNvSpPr>
                  <a:spLocks noChangeAspect="1"/>
                </p:cNvSpPr>
                <p:nvPr/>
              </p:nvSpPr>
              <p:spPr bwMode="gray">
                <a:xfrm>
                  <a:off x="2450" y="1692"/>
                  <a:ext cx="86" cy="163"/>
                </a:xfrm>
                <a:custGeom>
                  <a:avLst/>
                  <a:gdLst>
                    <a:gd name="T0" fmla="*/ 2 w 430"/>
                    <a:gd name="T1" fmla="*/ 6 h 814"/>
                    <a:gd name="T2" fmla="*/ 2 w 430"/>
                    <a:gd name="T3" fmla="*/ 6 h 814"/>
                    <a:gd name="T4" fmla="*/ 3 w 430"/>
                    <a:gd name="T5" fmla="*/ 6 h 814"/>
                    <a:gd name="T6" fmla="*/ 3 w 430"/>
                    <a:gd name="T7" fmla="*/ 6 h 814"/>
                    <a:gd name="T8" fmla="*/ 3 w 430"/>
                    <a:gd name="T9" fmla="*/ 5 h 814"/>
                    <a:gd name="T10" fmla="*/ 3 w 430"/>
                    <a:gd name="T11" fmla="*/ 5 h 814"/>
                    <a:gd name="T12" fmla="*/ 3 w 430"/>
                    <a:gd name="T13" fmla="*/ 5 h 814"/>
                    <a:gd name="T14" fmla="*/ 3 w 430"/>
                    <a:gd name="T15" fmla="*/ 4 h 814"/>
                    <a:gd name="T16" fmla="*/ 3 w 430"/>
                    <a:gd name="T17" fmla="*/ 5 h 814"/>
                    <a:gd name="T18" fmla="*/ 3 w 430"/>
                    <a:gd name="T19" fmla="*/ 4 h 814"/>
                    <a:gd name="T20" fmla="*/ 3 w 430"/>
                    <a:gd name="T21" fmla="*/ 4 h 814"/>
                    <a:gd name="T22" fmla="*/ 3 w 430"/>
                    <a:gd name="T23" fmla="*/ 3 h 814"/>
                    <a:gd name="T24" fmla="*/ 2 w 430"/>
                    <a:gd name="T25" fmla="*/ 3 h 814"/>
                    <a:gd name="T26" fmla="*/ 2 w 430"/>
                    <a:gd name="T27" fmla="*/ 2 h 814"/>
                    <a:gd name="T28" fmla="*/ 1 w 430"/>
                    <a:gd name="T29" fmla="*/ 2 h 814"/>
                    <a:gd name="T30" fmla="*/ 1 w 430"/>
                    <a:gd name="T31" fmla="*/ 2 h 814"/>
                    <a:gd name="T32" fmla="*/ 2 w 430"/>
                    <a:gd name="T33" fmla="*/ 2 h 814"/>
                    <a:gd name="T34" fmla="*/ 2 w 430"/>
                    <a:gd name="T35" fmla="*/ 1 h 814"/>
                    <a:gd name="T36" fmla="*/ 1 w 430"/>
                    <a:gd name="T37" fmla="*/ 1 h 814"/>
                    <a:gd name="T38" fmla="*/ 1 w 430"/>
                    <a:gd name="T39" fmla="*/ 1 h 814"/>
                    <a:gd name="T40" fmla="*/ 1 w 430"/>
                    <a:gd name="T41" fmla="*/ 1 h 814"/>
                    <a:gd name="T42" fmla="*/ 1 w 430"/>
                    <a:gd name="T43" fmla="*/ 0 h 814"/>
                    <a:gd name="T44" fmla="*/ 1 w 430"/>
                    <a:gd name="T45" fmla="*/ 0 h 814"/>
                    <a:gd name="T46" fmla="*/ 0 w 430"/>
                    <a:gd name="T47" fmla="*/ 0 h 814"/>
                    <a:gd name="T48" fmla="*/ 0 w 430"/>
                    <a:gd name="T49" fmla="*/ 1 h 814"/>
                    <a:gd name="T50" fmla="*/ 0 w 430"/>
                    <a:gd name="T51" fmla="*/ 1 h 814"/>
                    <a:gd name="T52" fmla="*/ 0 w 430"/>
                    <a:gd name="T53" fmla="*/ 1 h 814"/>
                    <a:gd name="T54" fmla="*/ 0 w 430"/>
                    <a:gd name="T55" fmla="*/ 2 h 814"/>
                    <a:gd name="T56" fmla="*/ 0 w 430"/>
                    <a:gd name="T57" fmla="*/ 2 h 814"/>
                    <a:gd name="T58" fmla="*/ 0 w 430"/>
                    <a:gd name="T59" fmla="*/ 2 h 814"/>
                    <a:gd name="T60" fmla="*/ 0 w 430"/>
                    <a:gd name="T61" fmla="*/ 2 h 814"/>
                    <a:gd name="T62" fmla="*/ 0 w 430"/>
                    <a:gd name="T63" fmla="*/ 3 h 814"/>
                    <a:gd name="T64" fmla="*/ 0 w 430"/>
                    <a:gd name="T65" fmla="*/ 2 h 814"/>
                    <a:gd name="T66" fmla="*/ 0 w 430"/>
                    <a:gd name="T67" fmla="*/ 2 h 814"/>
                    <a:gd name="T68" fmla="*/ 1 w 430"/>
                    <a:gd name="T69" fmla="*/ 2 h 814"/>
                    <a:gd name="T70" fmla="*/ 1 w 430"/>
                    <a:gd name="T71" fmla="*/ 2 h 814"/>
                    <a:gd name="T72" fmla="*/ 0 w 430"/>
                    <a:gd name="T73" fmla="*/ 3 h 814"/>
                    <a:gd name="T74" fmla="*/ 1 w 430"/>
                    <a:gd name="T75" fmla="*/ 3 h 814"/>
                    <a:gd name="T76" fmla="*/ 1 w 430"/>
                    <a:gd name="T77" fmla="*/ 3 h 814"/>
                    <a:gd name="T78" fmla="*/ 1 w 430"/>
                    <a:gd name="T79" fmla="*/ 3 h 814"/>
                    <a:gd name="T80" fmla="*/ 1 w 430"/>
                    <a:gd name="T81" fmla="*/ 3 h 814"/>
                    <a:gd name="T82" fmla="*/ 1 w 430"/>
                    <a:gd name="T83" fmla="*/ 4 h 814"/>
                    <a:gd name="T84" fmla="*/ 1 w 430"/>
                    <a:gd name="T85" fmla="*/ 4 h 814"/>
                    <a:gd name="T86" fmla="*/ 1 w 430"/>
                    <a:gd name="T87" fmla="*/ 4 h 814"/>
                    <a:gd name="T88" fmla="*/ 1 w 430"/>
                    <a:gd name="T89" fmla="*/ 4 h 814"/>
                    <a:gd name="T90" fmla="*/ 1 w 430"/>
                    <a:gd name="T91" fmla="*/ 5 h 814"/>
                    <a:gd name="T92" fmla="*/ 0 w 430"/>
                    <a:gd name="T93" fmla="*/ 5 h 814"/>
                    <a:gd name="T94" fmla="*/ 1 w 430"/>
                    <a:gd name="T95" fmla="*/ 5 h 814"/>
                    <a:gd name="T96" fmla="*/ 1 w 430"/>
                    <a:gd name="T97" fmla="*/ 6 h 814"/>
                    <a:gd name="T98" fmla="*/ 2 w 430"/>
                    <a:gd name="T99" fmla="*/ 5 h 814"/>
                    <a:gd name="T100" fmla="*/ 1 w 430"/>
                    <a:gd name="T101" fmla="*/ 6 h 814"/>
                    <a:gd name="T102" fmla="*/ 0 w 430"/>
                    <a:gd name="T103" fmla="*/ 6 h 814"/>
                    <a:gd name="T104" fmla="*/ 0 w 430"/>
                    <a:gd name="T105" fmla="*/ 6 h 814"/>
                    <a:gd name="T106" fmla="*/ 1 w 430"/>
                    <a:gd name="T107" fmla="*/ 6 h 814"/>
                    <a:gd name="T108" fmla="*/ 1 w 430"/>
                    <a:gd name="T109" fmla="*/ 6 h 8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814"/>
                    <a:gd name="T167" fmla="*/ 430 w 430"/>
                    <a:gd name="T168" fmla="*/ 814 h 8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30" name="Freeform 443">
                  <a:extLst>
                    <a:ext uri="{FF2B5EF4-FFF2-40B4-BE49-F238E27FC236}">
                      <a16:creationId xmlns:a16="http://schemas.microsoft.com/office/drawing/2014/main" id="{D0DFA2D8-55E6-49DB-ABF1-85CEBEE4712C}"/>
                    </a:ext>
                  </a:extLst>
                </p:cNvPr>
                <p:cNvSpPr>
                  <a:spLocks noChangeAspect="1"/>
                </p:cNvSpPr>
                <p:nvPr/>
              </p:nvSpPr>
              <p:spPr bwMode="gray">
                <a:xfrm>
                  <a:off x="2428" y="1759"/>
                  <a:ext cx="28" cy="25"/>
                </a:xfrm>
                <a:custGeom>
                  <a:avLst/>
                  <a:gdLst>
                    <a:gd name="T0" fmla="*/ 0 w 140"/>
                    <a:gd name="T1" fmla="*/ 0 h 126"/>
                    <a:gd name="T2" fmla="*/ 0 w 140"/>
                    <a:gd name="T3" fmla="*/ 0 h 126"/>
                    <a:gd name="T4" fmla="*/ 0 w 140"/>
                    <a:gd name="T5" fmla="*/ 0 h 126"/>
                    <a:gd name="T6" fmla="*/ 0 w 140"/>
                    <a:gd name="T7" fmla="*/ 0 h 126"/>
                    <a:gd name="T8" fmla="*/ 0 w 140"/>
                    <a:gd name="T9" fmla="*/ 1 h 126"/>
                    <a:gd name="T10" fmla="*/ 0 w 140"/>
                    <a:gd name="T11" fmla="*/ 1 h 126"/>
                    <a:gd name="T12" fmla="*/ 0 w 140"/>
                    <a:gd name="T13" fmla="*/ 1 h 126"/>
                    <a:gd name="T14" fmla="*/ 0 w 140"/>
                    <a:gd name="T15" fmla="*/ 1 h 126"/>
                    <a:gd name="T16" fmla="*/ 0 w 140"/>
                    <a:gd name="T17" fmla="*/ 1 h 126"/>
                    <a:gd name="T18" fmla="*/ 0 w 140"/>
                    <a:gd name="T19" fmla="*/ 1 h 126"/>
                    <a:gd name="T20" fmla="*/ 0 w 140"/>
                    <a:gd name="T21" fmla="*/ 1 h 126"/>
                    <a:gd name="T22" fmla="*/ 1 w 140"/>
                    <a:gd name="T23" fmla="*/ 1 h 126"/>
                    <a:gd name="T24" fmla="*/ 1 w 140"/>
                    <a:gd name="T25" fmla="*/ 1 h 126"/>
                    <a:gd name="T26" fmla="*/ 1 w 140"/>
                    <a:gd name="T27" fmla="*/ 1 h 126"/>
                    <a:gd name="T28" fmla="*/ 1 w 140"/>
                    <a:gd name="T29" fmla="*/ 1 h 126"/>
                    <a:gd name="T30" fmla="*/ 1 w 140"/>
                    <a:gd name="T31" fmla="*/ 1 h 126"/>
                    <a:gd name="T32" fmla="*/ 1 w 140"/>
                    <a:gd name="T33" fmla="*/ 1 h 126"/>
                    <a:gd name="T34" fmla="*/ 1 w 140"/>
                    <a:gd name="T35" fmla="*/ 1 h 126"/>
                    <a:gd name="T36" fmla="*/ 1 w 140"/>
                    <a:gd name="T37" fmla="*/ 1 h 126"/>
                    <a:gd name="T38" fmla="*/ 1 w 140"/>
                    <a:gd name="T39" fmla="*/ 1 h 126"/>
                    <a:gd name="T40" fmla="*/ 1 w 140"/>
                    <a:gd name="T41" fmla="*/ 1 h 126"/>
                    <a:gd name="T42" fmla="*/ 1 w 140"/>
                    <a:gd name="T43" fmla="*/ 1 h 126"/>
                    <a:gd name="T44" fmla="*/ 1 w 140"/>
                    <a:gd name="T45" fmla="*/ 1 h 126"/>
                    <a:gd name="T46" fmla="*/ 1 w 140"/>
                    <a:gd name="T47" fmla="*/ 1 h 126"/>
                    <a:gd name="T48" fmla="*/ 1 w 140"/>
                    <a:gd name="T49" fmla="*/ 1 h 126"/>
                    <a:gd name="T50" fmla="*/ 1 w 140"/>
                    <a:gd name="T51" fmla="*/ 1 h 126"/>
                    <a:gd name="T52" fmla="*/ 1 w 140"/>
                    <a:gd name="T53" fmla="*/ 1 h 126"/>
                    <a:gd name="T54" fmla="*/ 1 w 140"/>
                    <a:gd name="T55" fmla="*/ 1 h 126"/>
                    <a:gd name="T56" fmla="*/ 1 w 140"/>
                    <a:gd name="T57" fmla="*/ 0 h 126"/>
                    <a:gd name="T58" fmla="*/ 1 w 140"/>
                    <a:gd name="T59" fmla="*/ 0 h 126"/>
                    <a:gd name="T60" fmla="*/ 1 w 140"/>
                    <a:gd name="T61" fmla="*/ 0 h 126"/>
                    <a:gd name="T62" fmla="*/ 1 w 140"/>
                    <a:gd name="T63" fmla="*/ 0 h 126"/>
                    <a:gd name="T64" fmla="*/ 1 w 140"/>
                    <a:gd name="T65" fmla="*/ 0 h 126"/>
                    <a:gd name="T66" fmla="*/ 1 w 140"/>
                    <a:gd name="T67" fmla="*/ 0 h 126"/>
                    <a:gd name="T68" fmla="*/ 0 w 140"/>
                    <a:gd name="T69" fmla="*/ 0 h 126"/>
                    <a:gd name="T70" fmla="*/ 0 w 140"/>
                    <a:gd name="T71" fmla="*/ 0 h 126"/>
                    <a:gd name="T72" fmla="*/ 0 w 140"/>
                    <a:gd name="T73" fmla="*/ 0 h 126"/>
                    <a:gd name="T74" fmla="*/ 0 w 140"/>
                    <a:gd name="T75" fmla="*/ 0 h 126"/>
                    <a:gd name="T76" fmla="*/ 0 w 140"/>
                    <a:gd name="T77" fmla="*/ 0 h 126"/>
                    <a:gd name="T78" fmla="*/ 0 w 140"/>
                    <a:gd name="T79" fmla="*/ 0 h 126"/>
                    <a:gd name="T80" fmla="*/ 0 w 140"/>
                    <a:gd name="T81" fmla="*/ 0 h 126"/>
                    <a:gd name="T82" fmla="*/ 0 w 140"/>
                    <a:gd name="T83" fmla="*/ 0 h 126"/>
                    <a:gd name="T84" fmla="*/ 0 w 140"/>
                    <a:gd name="T85" fmla="*/ 0 h 126"/>
                    <a:gd name="T86" fmla="*/ 0 w 140"/>
                    <a:gd name="T87" fmla="*/ 0 h 126"/>
                    <a:gd name="T88" fmla="*/ 0 w 140"/>
                    <a:gd name="T89" fmla="*/ 0 h 126"/>
                    <a:gd name="T90" fmla="*/ 0 w 140"/>
                    <a:gd name="T91" fmla="*/ 0 h 126"/>
                    <a:gd name="T92" fmla="*/ 0 w 140"/>
                    <a:gd name="T93" fmla="*/ 0 h 126"/>
                    <a:gd name="T94" fmla="*/ 0 w 140"/>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126"/>
                    <a:gd name="T146" fmla="*/ 140 w 140"/>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02" name="Freeform 444">
                <a:extLst>
                  <a:ext uri="{FF2B5EF4-FFF2-40B4-BE49-F238E27FC236}">
                    <a16:creationId xmlns:a16="http://schemas.microsoft.com/office/drawing/2014/main" id="{3514F4C6-8B6C-4193-9BAC-FF3D307E966E}"/>
                  </a:ext>
                </a:extLst>
              </p:cNvPr>
              <p:cNvSpPr>
                <a:spLocks noChangeAspect="1"/>
              </p:cNvSpPr>
              <p:nvPr/>
            </p:nvSpPr>
            <p:spPr bwMode="gray">
              <a:xfrm>
                <a:off x="2403" y="1761"/>
                <a:ext cx="47" cy="69"/>
              </a:xfrm>
              <a:custGeom>
                <a:avLst/>
                <a:gdLst>
                  <a:gd name="T0" fmla="*/ 2 w 233"/>
                  <a:gd name="T1" fmla="*/ 1 h 345"/>
                  <a:gd name="T2" fmla="*/ 1 w 233"/>
                  <a:gd name="T3" fmla="*/ 1 h 345"/>
                  <a:gd name="T4" fmla="*/ 1 w 233"/>
                  <a:gd name="T5" fmla="*/ 1 h 345"/>
                  <a:gd name="T6" fmla="*/ 1 w 233"/>
                  <a:gd name="T7" fmla="*/ 1 h 345"/>
                  <a:gd name="T8" fmla="*/ 1 w 233"/>
                  <a:gd name="T9" fmla="*/ 0 h 345"/>
                  <a:gd name="T10" fmla="*/ 1 w 233"/>
                  <a:gd name="T11" fmla="*/ 0 h 345"/>
                  <a:gd name="T12" fmla="*/ 1 w 233"/>
                  <a:gd name="T13" fmla="*/ 0 h 345"/>
                  <a:gd name="T14" fmla="*/ 1 w 233"/>
                  <a:gd name="T15" fmla="*/ 0 h 345"/>
                  <a:gd name="T16" fmla="*/ 1 w 233"/>
                  <a:gd name="T17" fmla="*/ 0 h 345"/>
                  <a:gd name="T18" fmla="*/ 1 w 233"/>
                  <a:gd name="T19" fmla="*/ 0 h 345"/>
                  <a:gd name="T20" fmla="*/ 1 w 233"/>
                  <a:gd name="T21" fmla="*/ 0 h 345"/>
                  <a:gd name="T22" fmla="*/ 1 w 233"/>
                  <a:gd name="T23" fmla="*/ 1 h 345"/>
                  <a:gd name="T24" fmla="*/ 1 w 233"/>
                  <a:gd name="T25" fmla="*/ 1 h 345"/>
                  <a:gd name="T26" fmla="*/ 1 w 233"/>
                  <a:gd name="T27" fmla="*/ 1 h 345"/>
                  <a:gd name="T28" fmla="*/ 0 w 233"/>
                  <a:gd name="T29" fmla="*/ 1 h 345"/>
                  <a:gd name="T30" fmla="*/ 0 w 233"/>
                  <a:gd name="T31" fmla="*/ 1 h 345"/>
                  <a:gd name="T32" fmla="*/ 0 w 233"/>
                  <a:gd name="T33" fmla="*/ 1 h 345"/>
                  <a:gd name="T34" fmla="*/ 0 w 233"/>
                  <a:gd name="T35" fmla="*/ 1 h 345"/>
                  <a:gd name="T36" fmla="*/ 0 w 233"/>
                  <a:gd name="T37" fmla="*/ 1 h 345"/>
                  <a:gd name="T38" fmla="*/ 0 w 233"/>
                  <a:gd name="T39" fmla="*/ 1 h 345"/>
                  <a:gd name="T40" fmla="*/ 1 w 233"/>
                  <a:gd name="T41" fmla="*/ 2 h 345"/>
                  <a:gd name="T42" fmla="*/ 0 w 233"/>
                  <a:gd name="T43" fmla="*/ 2 h 345"/>
                  <a:gd name="T44" fmla="*/ 0 w 233"/>
                  <a:gd name="T45" fmla="*/ 2 h 345"/>
                  <a:gd name="T46" fmla="*/ 1 w 233"/>
                  <a:gd name="T47" fmla="*/ 2 h 345"/>
                  <a:gd name="T48" fmla="*/ 0 w 233"/>
                  <a:gd name="T49" fmla="*/ 2 h 345"/>
                  <a:gd name="T50" fmla="*/ 0 w 233"/>
                  <a:gd name="T51" fmla="*/ 2 h 345"/>
                  <a:gd name="T52" fmla="*/ 0 w 233"/>
                  <a:gd name="T53" fmla="*/ 2 h 345"/>
                  <a:gd name="T54" fmla="*/ 0 w 233"/>
                  <a:gd name="T55" fmla="*/ 2 h 345"/>
                  <a:gd name="T56" fmla="*/ 0 w 233"/>
                  <a:gd name="T57" fmla="*/ 2 h 345"/>
                  <a:gd name="T58" fmla="*/ 0 w 233"/>
                  <a:gd name="T59" fmla="*/ 3 h 345"/>
                  <a:gd name="T60" fmla="*/ 0 w 233"/>
                  <a:gd name="T61" fmla="*/ 2 h 345"/>
                  <a:gd name="T62" fmla="*/ 0 w 233"/>
                  <a:gd name="T63" fmla="*/ 3 h 345"/>
                  <a:gd name="T64" fmla="*/ 0 w 233"/>
                  <a:gd name="T65" fmla="*/ 3 h 345"/>
                  <a:gd name="T66" fmla="*/ 0 w 233"/>
                  <a:gd name="T67" fmla="*/ 3 h 345"/>
                  <a:gd name="T68" fmla="*/ 0 w 233"/>
                  <a:gd name="T69" fmla="*/ 3 h 345"/>
                  <a:gd name="T70" fmla="*/ 0 w 233"/>
                  <a:gd name="T71" fmla="*/ 3 h 345"/>
                  <a:gd name="T72" fmla="*/ 1 w 233"/>
                  <a:gd name="T73" fmla="*/ 3 h 345"/>
                  <a:gd name="T74" fmla="*/ 1 w 233"/>
                  <a:gd name="T75" fmla="*/ 2 h 345"/>
                  <a:gd name="T76" fmla="*/ 1 w 233"/>
                  <a:gd name="T77" fmla="*/ 3 h 345"/>
                  <a:gd name="T78" fmla="*/ 1 w 233"/>
                  <a:gd name="T79" fmla="*/ 2 h 345"/>
                  <a:gd name="T80" fmla="*/ 1 w 233"/>
                  <a:gd name="T81" fmla="*/ 2 h 345"/>
                  <a:gd name="T82" fmla="*/ 2 w 233"/>
                  <a:gd name="T83" fmla="*/ 2 h 345"/>
                  <a:gd name="T84" fmla="*/ 2 w 233"/>
                  <a:gd name="T85" fmla="*/ 2 h 345"/>
                  <a:gd name="T86" fmla="*/ 2 w 233"/>
                  <a:gd name="T87" fmla="*/ 2 h 345"/>
                  <a:gd name="T88" fmla="*/ 2 w 233"/>
                  <a:gd name="T89" fmla="*/ 2 h 345"/>
                  <a:gd name="T90" fmla="*/ 2 w 233"/>
                  <a:gd name="T91" fmla="*/ 1 h 345"/>
                  <a:gd name="T92" fmla="*/ 2 w 233"/>
                  <a:gd name="T93" fmla="*/ 1 h 3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3"/>
                  <a:gd name="T142" fmla="*/ 0 h 345"/>
                  <a:gd name="T143" fmla="*/ 233 w 233"/>
                  <a:gd name="T144" fmla="*/ 345 h 3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03" name="Freeform 445">
                <a:extLst>
                  <a:ext uri="{FF2B5EF4-FFF2-40B4-BE49-F238E27FC236}">
                    <a16:creationId xmlns:a16="http://schemas.microsoft.com/office/drawing/2014/main" id="{FCD8A5B3-C525-4A21-BE2E-1353EBFD0C15}"/>
                  </a:ext>
                </a:extLst>
              </p:cNvPr>
              <p:cNvSpPr>
                <a:spLocks noChangeAspect="1"/>
              </p:cNvSpPr>
              <p:nvPr/>
            </p:nvSpPr>
            <p:spPr bwMode="gray">
              <a:xfrm>
                <a:off x="2758" y="1813"/>
                <a:ext cx="199" cy="132"/>
              </a:xfrm>
              <a:custGeom>
                <a:avLst/>
                <a:gdLst>
                  <a:gd name="T0" fmla="*/ 1 w 995"/>
                  <a:gd name="T1" fmla="*/ 3 h 658"/>
                  <a:gd name="T2" fmla="*/ 0 w 995"/>
                  <a:gd name="T3" fmla="*/ 3 h 658"/>
                  <a:gd name="T4" fmla="*/ 0 w 995"/>
                  <a:gd name="T5" fmla="*/ 2 h 658"/>
                  <a:gd name="T6" fmla="*/ 1 w 995"/>
                  <a:gd name="T7" fmla="*/ 1 h 658"/>
                  <a:gd name="T8" fmla="*/ 1 w 995"/>
                  <a:gd name="T9" fmla="*/ 1 h 658"/>
                  <a:gd name="T10" fmla="*/ 1 w 995"/>
                  <a:gd name="T11" fmla="*/ 0 h 658"/>
                  <a:gd name="T12" fmla="*/ 2 w 995"/>
                  <a:gd name="T13" fmla="*/ 0 h 658"/>
                  <a:gd name="T14" fmla="*/ 2 w 995"/>
                  <a:gd name="T15" fmla="*/ 1 h 658"/>
                  <a:gd name="T16" fmla="*/ 3 w 995"/>
                  <a:gd name="T17" fmla="*/ 1 h 658"/>
                  <a:gd name="T18" fmla="*/ 3 w 995"/>
                  <a:gd name="T19" fmla="*/ 1 h 658"/>
                  <a:gd name="T20" fmla="*/ 4 w 995"/>
                  <a:gd name="T21" fmla="*/ 1 h 658"/>
                  <a:gd name="T22" fmla="*/ 4 w 995"/>
                  <a:gd name="T23" fmla="*/ 0 h 658"/>
                  <a:gd name="T24" fmla="*/ 4 w 995"/>
                  <a:gd name="T25" fmla="*/ 0 h 658"/>
                  <a:gd name="T26" fmla="*/ 5 w 995"/>
                  <a:gd name="T27" fmla="*/ 0 h 658"/>
                  <a:gd name="T28" fmla="*/ 5 w 995"/>
                  <a:gd name="T29" fmla="*/ 0 h 658"/>
                  <a:gd name="T30" fmla="*/ 5 w 995"/>
                  <a:gd name="T31" fmla="*/ 1 h 658"/>
                  <a:gd name="T32" fmla="*/ 6 w 995"/>
                  <a:gd name="T33" fmla="*/ 1 h 658"/>
                  <a:gd name="T34" fmla="*/ 6 w 995"/>
                  <a:gd name="T35" fmla="*/ 1 h 658"/>
                  <a:gd name="T36" fmla="*/ 7 w 995"/>
                  <a:gd name="T37" fmla="*/ 1 h 658"/>
                  <a:gd name="T38" fmla="*/ 7 w 995"/>
                  <a:gd name="T39" fmla="*/ 2 h 658"/>
                  <a:gd name="T40" fmla="*/ 8 w 995"/>
                  <a:gd name="T41" fmla="*/ 2 h 658"/>
                  <a:gd name="T42" fmla="*/ 8 w 995"/>
                  <a:gd name="T43" fmla="*/ 2 h 658"/>
                  <a:gd name="T44" fmla="*/ 8 w 995"/>
                  <a:gd name="T45" fmla="*/ 3 h 658"/>
                  <a:gd name="T46" fmla="*/ 8 w 995"/>
                  <a:gd name="T47" fmla="*/ 3 h 658"/>
                  <a:gd name="T48" fmla="*/ 7 w 995"/>
                  <a:gd name="T49" fmla="*/ 3 h 658"/>
                  <a:gd name="T50" fmla="*/ 7 w 995"/>
                  <a:gd name="T51" fmla="*/ 4 h 658"/>
                  <a:gd name="T52" fmla="*/ 6 w 995"/>
                  <a:gd name="T53" fmla="*/ 4 h 658"/>
                  <a:gd name="T54" fmla="*/ 6 w 995"/>
                  <a:gd name="T55" fmla="*/ 4 h 658"/>
                  <a:gd name="T56" fmla="*/ 6 w 995"/>
                  <a:gd name="T57" fmla="*/ 4 h 658"/>
                  <a:gd name="T58" fmla="*/ 5 w 995"/>
                  <a:gd name="T59" fmla="*/ 4 h 658"/>
                  <a:gd name="T60" fmla="*/ 5 w 995"/>
                  <a:gd name="T61" fmla="*/ 4 h 658"/>
                  <a:gd name="T62" fmla="*/ 5 w 995"/>
                  <a:gd name="T63" fmla="*/ 4 h 658"/>
                  <a:gd name="T64" fmla="*/ 5 w 995"/>
                  <a:gd name="T65" fmla="*/ 4 h 658"/>
                  <a:gd name="T66" fmla="*/ 6 w 995"/>
                  <a:gd name="T67" fmla="*/ 4 h 658"/>
                  <a:gd name="T68" fmla="*/ 6 w 995"/>
                  <a:gd name="T69" fmla="*/ 5 h 658"/>
                  <a:gd name="T70" fmla="*/ 6 w 995"/>
                  <a:gd name="T71" fmla="*/ 5 h 658"/>
                  <a:gd name="T72" fmla="*/ 6 w 995"/>
                  <a:gd name="T73" fmla="*/ 5 h 658"/>
                  <a:gd name="T74" fmla="*/ 5 w 995"/>
                  <a:gd name="T75" fmla="*/ 5 h 658"/>
                  <a:gd name="T76" fmla="*/ 5 w 995"/>
                  <a:gd name="T77" fmla="*/ 5 h 658"/>
                  <a:gd name="T78" fmla="*/ 5 w 995"/>
                  <a:gd name="T79" fmla="*/ 5 h 658"/>
                  <a:gd name="T80" fmla="*/ 5 w 995"/>
                  <a:gd name="T81" fmla="*/ 4 h 658"/>
                  <a:gd name="T82" fmla="*/ 5 w 995"/>
                  <a:gd name="T83" fmla="*/ 4 h 658"/>
                  <a:gd name="T84" fmla="*/ 4 w 995"/>
                  <a:gd name="T85" fmla="*/ 4 h 658"/>
                  <a:gd name="T86" fmla="*/ 4 w 995"/>
                  <a:gd name="T87" fmla="*/ 4 h 658"/>
                  <a:gd name="T88" fmla="*/ 4 w 995"/>
                  <a:gd name="T89" fmla="*/ 4 h 658"/>
                  <a:gd name="T90" fmla="*/ 4 w 995"/>
                  <a:gd name="T91" fmla="*/ 4 h 658"/>
                  <a:gd name="T92" fmla="*/ 4 w 995"/>
                  <a:gd name="T93" fmla="*/ 4 h 658"/>
                  <a:gd name="T94" fmla="*/ 3 w 995"/>
                  <a:gd name="T95" fmla="*/ 4 h 658"/>
                  <a:gd name="T96" fmla="*/ 3 w 995"/>
                  <a:gd name="T97" fmla="*/ 5 h 658"/>
                  <a:gd name="T98" fmla="*/ 3 w 995"/>
                  <a:gd name="T99" fmla="*/ 5 h 658"/>
                  <a:gd name="T100" fmla="*/ 3 w 995"/>
                  <a:gd name="T101" fmla="*/ 4 h 658"/>
                  <a:gd name="T102" fmla="*/ 3 w 995"/>
                  <a:gd name="T103" fmla="*/ 4 h 658"/>
                  <a:gd name="T104" fmla="*/ 3 w 995"/>
                  <a:gd name="T105" fmla="*/ 4 h 658"/>
                  <a:gd name="T106" fmla="*/ 3 w 995"/>
                  <a:gd name="T107" fmla="*/ 3 h 658"/>
                  <a:gd name="T108" fmla="*/ 3 w 995"/>
                  <a:gd name="T109" fmla="*/ 3 h 658"/>
                  <a:gd name="T110" fmla="*/ 2 w 995"/>
                  <a:gd name="T111" fmla="*/ 3 h 6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5"/>
                  <a:gd name="T169" fmla="*/ 0 h 658"/>
                  <a:gd name="T170" fmla="*/ 995 w 995"/>
                  <a:gd name="T171" fmla="*/ 658 h 6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04" name="Freeform 446">
                <a:extLst>
                  <a:ext uri="{FF2B5EF4-FFF2-40B4-BE49-F238E27FC236}">
                    <a16:creationId xmlns:a16="http://schemas.microsoft.com/office/drawing/2014/main" id="{190810A5-4E13-4E10-BA3D-1CA608254E73}"/>
                  </a:ext>
                </a:extLst>
              </p:cNvPr>
              <p:cNvSpPr>
                <a:spLocks noChangeAspect="1"/>
              </p:cNvSpPr>
              <p:nvPr/>
            </p:nvSpPr>
            <p:spPr bwMode="gray">
              <a:xfrm>
                <a:off x="2807" y="1880"/>
                <a:ext cx="38" cy="48"/>
              </a:xfrm>
              <a:custGeom>
                <a:avLst/>
                <a:gdLst>
                  <a:gd name="T0" fmla="*/ 1 w 187"/>
                  <a:gd name="T1" fmla="*/ 2 h 239"/>
                  <a:gd name="T2" fmla="*/ 1 w 187"/>
                  <a:gd name="T3" fmla="*/ 2 h 239"/>
                  <a:gd name="T4" fmla="*/ 1 w 187"/>
                  <a:gd name="T5" fmla="*/ 2 h 239"/>
                  <a:gd name="T6" fmla="*/ 1 w 187"/>
                  <a:gd name="T7" fmla="*/ 2 h 239"/>
                  <a:gd name="T8" fmla="*/ 1 w 187"/>
                  <a:gd name="T9" fmla="*/ 1 h 239"/>
                  <a:gd name="T10" fmla="*/ 1 w 187"/>
                  <a:gd name="T11" fmla="*/ 1 h 239"/>
                  <a:gd name="T12" fmla="*/ 1 w 187"/>
                  <a:gd name="T13" fmla="*/ 1 h 239"/>
                  <a:gd name="T14" fmla="*/ 1 w 187"/>
                  <a:gd name="T15" fmla="*/ 1 h 239"/>
                  <a:gd name="T16" fmla="*/ 0 w 187"/>
                  <a:gd name="T17" fmla="*/ 1 h 239"/>
                  <a:gd name="T18" fmla="*/ 0 w 187"/>
                  <a:gd name="T19" fmla="*/ 1 h 239"/>
                  <a:gd name="T20" fmla="*/ 0 w 187"/>
                  <a:gd name="T21" fmla="*/ 0 h 239"/>
                  <a:gd name="T22" fmla="*/ 0 w 187"/>
                  <a:gd name="T23" fmla="*/ 0 h 239"/>
                  <a:gd name="T24" fmla="*/ 0 w 187"/>
                  <a:gd name="T25" fmla="*/ 0 h 239"/>
                  <a:gd name="T26" fmla="*/ 0 w 187"/>
                  <a:gd name="T27" fmla="*/ 0 h 239"/>
                  <a:gd name="T28" fmla="*/ 0 w 187"/>
                  <a:gd name="T29" fmla="*/ 0 h 239"/>
                  <a:gd name="T30" fmla="*/ 0 w 187"/>
                  <a:gd name="T31" fmla="*/ 0 h 239"/>
                  <a:gd name="T32" fmla="*/ 0 w 187"/>
                  <a:gd name="T33" fmla="*/ 0 h 239"/>
                  <a:gd name="T34" fmla="*/ 0 w 187"/>
                  <a:gd name="T35" fmla="*/ 0 h 239"/>
                  <a:gd name="T36" fmla="*/ 0 w 187"/>
                  <a:gd name="T37" fmla="*/ 0 h 239"/>
                  <a:gd name="T38" fmla="*/ 0 w 187"/>
                  <a:gd name="T39" fmla="*/ 0 h 239"/>
                  <a:gd name="T40" fmla="*/ 1 w 187"/>
                  <a:gd name="T41" fmla="*/ 0 h 239"/>
                  <a:gd name="T42" fmla="*/ 1 w 187"/>
                  <a:gd name="T43" fmla="*/ 0 h 239"/>
                  <a:gd name="T44" fmla="*/ 1 w 187"/>
                  <a:gd name="T45" fmla="*/ 0 h 239"/>
                  <a:gd name="T46" fmla="*/ 1 w 187"/>
                  <a:gd name="T47" fmla="*/ 0 h 239"/>
                  <a:gd name="T48" fmla="*/ 1 w 187"/>
                  <a:gd name="T49" fmla="*/ 0 h 239"/>
                  <a:gd name="T50" fmla="*/ 1 w 187"/>
                  <a:gd name="T51" fmla="*/ 0 h 239"/>
                  <a:gd name="T52" fmla="*/ 1 w 187"/>
                  <a:gd name="T53" fmla="*/ 0 h 239"/>
                  <a:gd name="T54" fmla="*/ 1 w 187"/>
                  <a:gd name="T55" fmla="*/ 0 h 239"/>
                  <a:gd name="T56" fmla="*/ 1 w 187"/>
                  <a:gd name="T57" fmla="*/ 0 h 239"/>
                  <a:gd name="T58" fmla="*/ 1 w 187"/>
                  <a:gd name="T59" fmla="*/ 0 h 239"/>
                  <a:gd name="T60" fmla="*/ 1 w 187"/>
                  <a:gd name="T61" fmla="*/ 0 h 239"/>
                  <a:gd name="T62" fmla="*/ 1 w 187"/>
                  <a:gd name="T63" fmla="*/ 1 h 239"/>
                  <a:gd name="T64" fmla="*/ 1 w 187"/>
                  <a:gd name="T65" fmla="*/ 1 h 239"/>
                  <a:gd name="T66" fmla="*/ 1 w 187"/>
                  <a:gd name="T67" fmla="*/ 1 h 239"/>
                  <a:gd name="T68" fmla="*/ 1 w 187"/>
                  <a:gd name="T69" fmla="*/ 1 h 239"/>
                  <a:gd name="T70" fmla="*/ 1 w 187"/>
                  <a:gd name="T71" fmla="*/ 1 h 239"/>
                  <a:gd name="T72" fmla="*/ 1 w 187"/>
                  <a:gd name="T73" fmla="*/ 1 h 239"/>
                  <a:gd name="T74" fmla="*/ 1 w 187"/>
                  <a:gd name="T75" fmla="*/ 1 h 239"/>
                  <a:gd name="T76" fmla="*/ 2 w 187"/>
                  <a:gd name="T77" fmla="*/ 1 h 239"/>
                  <a:gd name="T78" fmla="*/ 2 w 187"/>
                  <a:gd name="T79" fmla="*/ 1 h 239"/>
                  <a:gd name="T80" fmla="*/ 2 w 187"/>
                  <a:gd name="T81" fmla="*/ 1 h 239"/>
                  <a:gd name="T82" fmla="*/ 2 w 187"/>
                  <a:gd name="T83" fmla="*/ 1 h 239"/>
                  <a:gd name="T84" fmla="*/ 2 w 187"/>
                  <a:gd name="T85" fmla="*/ 1 h 239"/>
                  <a:gd name="T86" fmla="*/ 2 w 187"/>
                  <a:gd name="T87" fmla="*/ 1 h 239"/>
                  <a:gd name="T88" fmla="*/ 1 w 187"/>
                  <a:gd name="T89" fmla="*/ 1 h 239"/>
                  <a:gd name="T90" fmla="*/ 1 w 187"/>
                  <a:gd name="T91" fmla="*/ 1 h 239"/>
                  <a:gd name="T92" fmla="*/ 1 w 187"/>
                  <a:gd name="T93" fmla="*/ 1 h 239"/>
                  <a:gd name="T94" fmla="*/ 1 w 187"/>
                  <a:gd name="T95" fmla="*/ 1 h 239"/>
                  <a:gd name="T96" fmla="*/ 1 w 187"/>
                  <a:gd name="T97" fmla="*/ 1 h 239"/>
                  <a:gd name="T98" fmla="*/ 1 w 187"/>
                  <a:gd name="T99" fmla="*/ 1 h 239"/>
                  <a:gd name="T100" fmla="*/ 1 w 187"/>
                  <a:gd name="T101" fmla="*/ 2 h 239"/>
                  <a:gd name="T102" fmla="*/ 1 w 187"/>
                  <a:gd name="T103" fmla="*/ 2 h 239"/>
                  <a:gd name="T104" fmla="*/ 1 w 187"/>
                  <a:gd name="T105" fmla="*/ 2 h 239"/>
                  <a:gd name="T106" fmla="*/ 1 w 187"/>
                  <a:gd name="T107" fmla="*/ 2 h 239"/>
                  <a:gd name="T108" fmla="*/ 1 w 187"/>
                  <a:gd name="T109" fmla="*/ 2 h 239"/>
                  <a:gd name="T110" fmla="*/ 1 w 187"/>
                  <a:gd name="T111" fmla="*/ 2 h 239"/>
                  <a:gd name="T112" fmla="*/ 1 w 187"/>
                  <a:gd name="T113" fmla="*/ 2 h 239"/>
                  <a:gd name="T114" fmla="*/ 1 w 187"/>
                  <a:gd name="T115" fmla="*/ 2 h 239"/>
                  <a:gd name="T116" fmla="*/ 1 w 187"/>
                  <a:gd name="T117" fmla="*/ 2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
                  <a:gd name="T178" fmla="*/ 0 h 239"/>
                  <a:gd name="T179" fmla="*/ 187 w 187"/>
                  <a:gd name="T180" fmla="*/ 239 h 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05" name="Freeform 447">
                <a:extLst>
                  <a:ext uri="{FF2B5EF4-FFF2-40B4-BE49-F238E27FC236}">
                    <a16:creationId xmlns:a16="http://schemas.microsoft.com/office/drawing/2014/main" id="{9151D57D-ACE4-4F42-AD60-11B8F794EAF7}"/>
                  </a:ext>
                </a:extLst>
              </p:cNvPr>
              <p:cNvSpPr>
                <a:spLocks noChangeAspect="1"/>
              </p:cNvSpPr>
              <p:nvPr/>
            </p:nvSpPr>
            <p:spPr bwMode="gray">
              <a:xfrm>
                <a:off x="2769" y="1742"/>
                <a:ext cx="107" cy="90"/>
              </a:xfrm>
              <a:custGeom>
                <a:avLst/>
                <a:gdLst>
                  <a:gd name="T0" fmla="*/ 0 w 532"/>
                  <a:gd name="T1" fmla="*/ 3 h 452"/>
                  <a:gd name="T2" fmla="*/ 0 w 532"/>
                  <a:gd name="T3" fmla="*/ 3 h 452"/>
                  <a:gd name="T4" fmla="*/ 0 w 532"/>
                  <a:gd name="T5" fmla="*/ 2 h 452"/>
                  <a:gd name="T6" fmla="*/ 0 w 532"/>
                  <a:gd name="T7" fmla="*/ 2 h 452"/>
                  <a:gd name="T8" fmla="*/ 1 w 532"/>
                  <a:gd name="T9" fmla="*/ 2 h 452"/>
                  <a:gd name="T10" fmla="*/ 1 w 532"/>
                  <a:gd name="T11" fmla="*/ 2 h 452"/>
                  <a:gd name="T12" fmla="*/ 1 w 532"/>
                  <a:gd name="T13" fmla="*/ 2 h 452"/>
                  <a:gd name="T14" fmla="*/ 1 w 532"/>
                  <a:gd name="T15" fmla="*/ 1 h 452"/>
                  <a:gd name="T16" fmla="*/ 1 w 532"/>
                  <a:gd name="T17" fmla="*/ 2 h 452"/>
                  <a:gd name="T18" fmla="*/ 1 w 532"/>
                  <a:gd name="T19" fmla="*/ 1 h 452"/>
                  <a:gd name="T20" fmla="*/ 1 w 532"/>
                  <a:gd name="T21" fmla="*/ 1 h 452"/>
                  <a:gd name="T22" fmla="*/ 1 w 532"/>
                  <a:gd name="T23" fmla="*/ 1 h 452"/>
                  <a:gd name="T24" fmla="*/ 1 w 532"/>
                  <a:gd name="T25" fmla="*/ 1 h 452"/>
                  <a:gd name="T26" fmla="*/ 2 w 532"/>
                  <a:gd name="T27" fmla="*/ 1 h 452"/>
                  <a:gd name="T28" fmla="*/ 1 w 532"/>
                  <a:gd name="T29" fmla="*/ 1 h 452"/>
                  <a:gd name="T30" fmla="*/ 2 w 532"/>
                  <a:gd name="T31" fmla="*/ 0 h 452"/>
                  <a:gd name="T32" fmla="*/ 2 w 532"/>
                  <a:gd name="T33" fmla="*/ 0 h 452"/>
                  <a:gd name="T34" fmla="*/ 2 w 532"/>
                  <a:gd name="T35" fmla="*/ 0 h 452"/>
                  <a:gd name="T36" fmla="*/ 2 w 532"/>
                  <a:gd name="T37" fmla="*/ 0 h 452"/>
                  <a:gd name="T38" fmla="*/ 2 w 532"/>
                  <a:gd name="T39" fmla="*/ 0 h 452"/>
                  <a:gd name="T40" fmla="*/ 2 w 532"/>
                  <a:gd name="T41" fmla="*/ 0 h 452"/>
                  <a:gd name="T42" fmla="*/ 3 w 532"/>
                  <a:gd name="T43" fmla="*/ 0 h 452"/>
                  <a:gd name="T44" fmla="*/ 3 w 532"/>
                  <a:gd name="T45" fmla="*/ 0 h 452"/>
                  <a:gd name="T46" fmla="*/ 3 w 532"/>
                  <a:gd name="T47" fmla="*/ 0 h 452"/>
                  <a:gd name="T48" fmla="*/ 3 w 532"/>
                  <a:gd name="T49" fmla="*/ 0 h 452"/>
                  <a:gd name="T50" fmla="*/ 3 w 532"/>
                  <a:gd name="T51" fmla="*/ 0 h 452"/>
                  <a:gd name="T52" fmla="*/ 3 w 532"/>
                  <a:gd name="T53" fmla="*/ 1 h 452"/>
                  <a:gd name="T54" fmla="*/ 3 w 532"/>
                  <a:gd name="T55" fmla="*/ 1 h 452"/>
                  <a:gd name="T56" fmla="*/ 3 w 532"/>
                  <a:gd name="T57" fmla="*/ 1 h 452"/>
                  <a:gd name="T58" fmla="*/ 4 w 532"/>
                  <a:gd name="T59" fmla="*/ 1 h 452"/>
                  <a:gd name="T60" fmla="*/ 4 w 532"/>
                  <a:gd name="T61" fmla="*/ 2 h 452"/>
                  <a:gd name="T62" fmla="*/ 4 w 532"/>
                  <a:gd name="T63" fmla="*/ 2 h 452"/>
                  <a:gd name="T64" fmla="*/ 4 w 532"/>
                  <a:gd name="T65" fmla="*/ 2 h 452"/>
                  <a:gd name="T66" fmla="*/ 4 w 532"/>
                  <a:gd name="T67" fmla="*/ 2 h 452"/>
                  <a:gd name="T68" fmla="*/ 4 w 532"/>
                  <a:gd name="T69" fmla="*/ 2 h 452"/>
                  <a:gd name="T70" fmla="*/ 4 w 532"/>
                  <a:gd name="T71" fmla="*/ 2 h 452"/>
                  <a:gd name="T72" fmla="*/ 4 w 532"/>
                  <a:gd name="T73" fmla="*/ 2 h 452"/>
                  <a:gd name="T74" fmla="*/ 4 w 532"/>
                  <a:gd name="T75" fmla="*/ 2 h 452"/>
                  <a:gd name="T76" fmla="*/ 4 w 532"/>
                  <a:gd name="T77" fmla="*/ 2 h 452"/>
                  <a:gd name="T78" fmla="*/ 4 w 532"/>
                  <a:gd name="T79" fmla="*/ 3 h 452"/>
                  <a:gd name="T80" fmla="*/ 4 w 532"/>
                  <a:gd name="T81" fmla="*/ 3 h 452"/>
                  <a:gd name="T82" fmla="*/ 4 w 532"/>
                  <a:gd name="T83" fmla="*/ 3 h 452"/>
                  <a:gd name="T84" fmla="*/ 3 w 532"/>
                  <a:gd name="T85" fmla="*/ 3 h 452"/>
                  <a:gd name="T86" fmla="*/ 3 w 532"/>
                  <a:gd name="T87" fmla="*/ 3 h 452"/>
                  <a:gd name="T88" fmla="*/ 3 w 532"/>
                  <a:gd name="T89" fmla="*/ 4 h 452"/>
                  <a:gd name="T90" fmla="*/ 3 w 532"/>
                  <a:gd name="T91" fmla="*/ 4 h 452"/>
                  <a:gd name="T92" fmla="*/ 3 w 532"/>
                  <a:gd name="T93" fmla="*/ 4 h 452"/>
                  <a:gd name="T94" fmla="*/ 3 w 532"/>
                  <a:gd name="T95" fmla="*/ 3 h 452"/>
                  <a:gd name="T96" fmla="*/ 2 w 532"/>
                  <a:gd name="T97" fmla="*/ 3 h 452"/>
                  <a:gd name="T98" fmla="*/ 2 w 532"/>
                  <a:gd name="T99" fmla="*/ 3 h 452"/>
                  <a:gd name="T100" fmla="*/ 2 w 532"/>
                  <a:gd name="T101" fmla="*/ 3 h 452"/>
                  <a:gd name="T102" fmla="*/ 2 w 532"/>
                  <a:gd name="T103" fmla="*/ 3 h 452"/>
                  <a:gd name="T104" fmla="*/ 2 w 532"/>
                  <a:gd name="T105" fmla="*/ 3 h 452"/>
                  <a:gd name="T106" fmla="*/ 2 w 532"/>
                  <a:gd name="T107" fmla="*/ 3 h 452"/>
                  <a:gd name="T108" fmla="*/ 1 w 532"/>
                  <a:gd name="T109" fmla="*/ 3 h 452"/>
                  <a:gd name="T110" fmla="*/ 1 w 532"/>
                  <a:gd name="T111" fmla="*/ 3 h 452"/>
                  <a:gd name="T112" fmla="*/ 1 w 532"/>
                  <a:gd name="T113" fmla="*/ 3 h 452"/>
                  <a:gd name="T114" fmla="*/ 0 w 532"/>
                  <a:gd name="T115" fmla="*/ 3 h 452"/>
                  <a:gd name="T116" fmla="*/ 0 w 532"/>
                  <a:gd name="T117" fmla="*/ 3 h 4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2"/>
                  <a:gd name="T178" fmla="*/ 0 h 452"/>
                  <a:gd name="T179" fmla="*/ 532 w 532"/>
                  <a:gd name="T180" fmla="*/ 452 h 4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806" name="Group 448">
                <a:extLst>
                  <a:ext uri="{FF2B5EF4-FFF2-40B4-BE49-F238E27FC236}">
                    <a16:creationId xmlns:a16="http://schemas.microsoft.com/office/drawing/2014/main" id="{1B54C768-DC6A-496D-92A1-84A7DF06A59A}"/>
                  </a:ext>
                </a:extLst>
              </p:cNvPr>
              <p:cNvGrpSpPr>
                <a:grpSpLocks noChangeAspect="1"/>
              </p:cNvGrpSpPr>
              <p:nvPr/>
            </p:nvGrpSpPr>
            <p:grpSpPr bwMode="auto">
              <a:xfrm>
                <a:off x="2688" y="1930"/>
                <a:ext cx="43" cy="43"/>
                <a:chOff x="2688" y="1930"/>
                <a:chExt cx="43" cy="43"/>
              </a:xfrm>
            </p:grpSpPr>
            <p:sp>
              <p:nvSpPr>
                <p:cNvPr id="827" name="Freeform 449">
                  <a:extLst>
                    <a:ext uri="{FF2B5EF4-FFF2-40B4-BE49-F238E27FC236}">
                      <a16:creationId xmlns:a16="http://schemas.microsoft.com/office/drawing/2014/main" id="{50A76B87-FF3E-4C1A-A1BB-607234E9A239}"/>
                    </a:ext>
                  </a:extLst>
                </p:cNvPr>
                <p:cNvSpPr>
                  <a:spLocks noChangeAspect="1"/>
                </p:cNvSpPr>
                <p:nvPr/>
              </p:nvSpPr>
              <p:spPr bwMode="gray">
                <a:xfrm>
                  <a:off x="2688" y="1930"/>
                  <a:ext cx="43" cy="43"/>
                </a:xfrm>
                <a:custGeom>
                  <a:avLst/>
                  <a:gdLst>
                    <a:gd name="T0" fmla="*/ 1 w 215"/>
                    <a:gd name="T1" fmla="*/ 2 h 216"/>
                    <a:gd name="T2" fmla="*/ 1 w 215"/>
                    <a:gd name="T3" fmla="*/ 2 h 216"/>
                    <a:gd name="T4" fmla="*/ 1 w 215"/>
                    <a:gd name="T5" fmla="*/ 1 h 216"/>
                    <a:gd name="T6" fmla="*/ 1 w 215"/>
                    <a:gd name="T7" fmla="*/ 1 h 216"/>
                    <a:gd name="T8" fmla="*/ 1 w 215"/>
                    <a:gd name="T9" fmla="*/ 1 h 216"/>
                    <a:gd name="T10" fmla="*/ 0 w 215"/>
                    <a:gd name="T11" fmla="*/ 1 h 216"/>
                    <a:gd name="T12" fmla="*/ 0 w 215"/>
                    <a:gd name="T13" fmla="*/ 1 h 216"/>
                    <a:gd name="T14" fmla="*/ 0 w 215"/>
                    <a:gd name="T15" fmla="*/ 1 h 216"/>
                    <a:gd name="T16" fmla="*/ 0 w 215"/>
                    <a:gd name="T17" fmla="*/ 0 h 216"/>
                    <a:gd name="T18" fmla="*/ 0 w 215"/>
                    <a:gd name="T19" fmla="*/ 0 h 216"/>
                    <a:gd name="T20" fmla="*/ 0 w 215"/>
                    <a:gd name="T21" fmla="*/ 0 h 216"/>
                    <a:gd name="T22" fmla="*/ 0 w 215"/>
                    <a:gd name="T23" fmla="*/ 0 h 216"/>
                    <a:gd name="T24" fmla="*/ 0 w 215"/>
                    <a:gd name="T25" fmla="*/ 0 h 216"/>
                    <a:gd name="T26" fmla="*/ 0 w 215"/>
                    <a:gd name="T27" fmla="*/ 0 h 216"/>
                    <a:gd name="T28" fmla="*/ 1 w 215"/>
                    <a:gd name="T29" fmla="*/ 0 h 216"/>
                    <a:gd name="T30" fmla="*/ 1 w 215"/>
                    <a:gd name="T31" fmla="*/ 0 h 216"/>
                    <a:gd name="T32" fmla="*/ 1 w 215"/>
                    <a:gd name="T33" fmla="*/ 0 h 216"/>
                    <a:gd name="T34" fmla="*/ 1 w 215"/>
                    <a:gd name="T35" fmla="*/ 0 h 216"/>
                    <a:gd name="T36" fmla="*/ 1 w 215"/>
                    <a:gd name="T37" fmla="*/ 0 h 216"/>
                    <a:gd name="T38" fmla="*/ 1 w 215"/>
                    <a:gd name="T39" fmla="*/ 0 h 216"/>
                    <a:gd name="T40" fmla="*/ 1 w 215"/>
                    <a:gd name="T41" fmla="*/ 0 h 216"/>
                    <a:gd name="T42" fmla="*/ 1 w 215"/>
                    <a:gd name="T43" fmla="*/ 0 h 216"/>
                    <a:gd name="T44" fmla="*/ 1 w 215"/>
                    <a:gd name="T45" fmla="*/ 0 h 216"/>
                    <a:gd name="T46" fmla="*/ 2 w 215"/>
                    <a:gd name="T47" fmla="*/ 0 h 216"/>
                    <a:gd name="T48" fmla="*/ 2 w 215"/>
                    <a:gd name="T49" fmla="*/ 0 h 216"/>
                    <a:gd name="T50" fmla="*/ 2 w 215"/>
                    <a:gd name="T51" fmla="*/ 1 h 216"/>
                    <a:gd name="T52" fmla="*/ 2 w 215"/>
                    <a:gd name="T53" fmla="*/ 1 h 216"/>
                    <a:gd name="T54" fmla="*/ 2 w 215"/>
                    <a:gd name="T55" fmla="*/ 1 h 216"/>
                    <a:gd name="T56" fmla="*/ 2 w 215"/>
                    <a:gd name="T57" fmla="*/ 1 h 216"/>
                    <a:gd name="T58" fmla="*/ 2 w 215"/>
                    <a:gd name="T59" fmla="*/ 1 h 216"/>
                    <a:gd name="T60" fmla="*/ 2 w 215"/>
                    <a:gd name="T61" fmla="*/ 1 h 216"/>
                    <a:gd name="T62" fmla="*/ 2 w 215"/>
                    <a:gd name="T63" fmla="*/ 1 h 216"/>
                    <a:gd name="T64" fmla="*/ 2 w 215"/>
                    <a:gd name="T65" fmla="*/ 1 h 216"/>
                    <a:gd name="T66" fmla="*/ 2 w 215"/>
                    <a:gd name="T67" fmla="*/ 1 h 216"/>
                    <a:gd name="T68" fmla="*/ 2 w 215"/>
                    <a:gd name="T69" fmla="*/ 1 h 216"/>
                    <a:gd name="T70" fmla="*/ 2 w 215"/>
                    <a:gd name="T71" fmla="*/ 1 h 216"/>
                    <a:gd name="T72" fmla="*/ 1 w 215"/>
                    <a:gd name="T73" fmla="*/ 1 h 216"/>
                    <a:gd name="T74" fmla="*/ 1 w 215"/>
                    <a:gd name="T75" fmla="*/ 1 h 216"/>
                    <a:gd name="T76" fmla="*/ 1 w 215"/>
                    <a:gd name="T77" fmla="*/ 1 h 216"/>
                    <a:gd name="T78" fmla="*/ 1 w 215"/>
                    <a:gd name="T79" fmla="*/ 1 h 216"/>
                    <a:gd name="T80" fmla="*/ 1 w 215"/>
                    <a:gd name="T81" fmla="*/ 1 h 216"/>
                    <a:gd name="T82" fmla="*/ 1 w 215"/>
                    <a:gd name="T83" fmla="*/ 1 h 216"/>
                    <a:gd name="T84" fmla="*/ 1 w 215"/>
                    <a:gd name="T85" fmla="*/ 1 h 216"/>
                    <a:gd name="T86" fmla="*/ 1 w 215"/>
                    <a:gd name="T87" fmla="*/ 1 h 216"/>
                    <a:gd name="T88" fmla="*/ 1 w 215"/>
                    <a:gd name="T89" fmla="*/ 2 h 216"/>
                    <a:gd name="T90" fmla="*/ 1 w 215"/>
                    <a:gd name="T91" fmla="*/ 2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216"/>
                    <a:gd name="T140" fmla="*/ 215 w 215"/>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8" name="Freeform 450">
                  <a:extLst>
                    <a:ext uri="{FF2B5EF4-FFF2-40B4-BE49-F238E27FC236}">
                      <a16:creationId xmlns:a16="http://schemas.microsoft.com/office/drawing/2014/main" id="{04B0B129-4AA7-4700-99C5-233C22C209B9}"/>
                    </a:ext>
                  </a:extLst>
                </p:cNvPr>
                <p:cNvSpPr>
                  <a:spLocks noChangeAspect="1"/>
                </p:cNvSpPr>
                <p:nvPr/>
              </p:nvSpPr>
              <p:spPr bwMode="gray">
                <a:xfrm>
                  <a:off x="2703" y="1965"/>
                  <a:ext cx="15" cy="8"/>
                </a:xfrm>
                <a:custGeom>
                  <a:avLst/>
                  <a:gdLst>
                    <a:gd name="T0" fmla="*/ 1 w 75"/>
                    <a:gd name="T1" fmla="*/ 0 h 42"/>
                    <a:gd name="T2" fmla="*/ 0 w 75"/>
                    <a:gd name="T3" fmla="*/ 0 h 42"/>
                    <a:gd name="T4" fmla="*/ 0 w 75"/>
                    <a:gd name="T5" fmla="*/ 0 h 42"/>
                    <a:gd name="T6" fmla="*/ 0 w 75"/>
                    <a:gd name="T7" fmla="*/ 0 h 42"/>
                    <a:gd name="T8" fmla="*/ 0 w 75"/>
                    <a:gd name="T9" fmla="*/ 0 h 42"/>
                    <a:gd name="T10" fmla="*/ 0 w 75"/>
                    <a:gd name="T11" fmla="*/ 0 h 42"/>
                    <a:gd name="T12" fmla="*/ 0 w 75"/>
                    <a:gd name="T13" fmla="*/ 0 h 42"/>
                    <a:gd name="T14" fmla="*/ 0 w 75"/>
                    <a:gd name="T15" fmla="*/ 0 h 42"/>
                    <a:gd name="T16" fmla="*/ 0 w 75"/>
                    <a:gd name="T17" fmla="*/ 0 h 42"/>
                    <a:gd name="T18" fmla="*/ 0 w 75"/>
                    <a:gd name="T19" fmla="*/ 0 h 42"/>
                    <a:gd name="T20" fmla="*/ 0 w 75"/>
                    <a:gd name="T21" fmla="*/ 0 h 42"/>
                    <a:gd name="T22" fmla="*/ 0 w 75"/>
                    <a:gd name="T23" fmla="*/ 0 h 42"/>
                    <a:gd name="T24" fmla="*/ 0 w 75"/>
                    <a:gd name="T25" fmla="*/ 0 h 42"/>
                    <a:gd name="T26" fmla="*/ 0 w 75"/>
                    <a:gd name="T27" fmla="*/ 0 h 42"/>
                    <a:gd name="T28" fmla="*/ 1 w 75"/>
                    <a:gd name="T29" fmla="*/ 0 h 42"/>
                    <a:gd name="T30" fmla="*/ 1 w 75"/>
                    <a:gd name="T31" fmla="*/ 0 h 42"/>
                    <a:gd name="T32" fmla="*/ 1 w 75"/>
                    <a:gd name="T33" fmla="*/ 0 h 42"/>
                    <a:gd name="T34" fmla="*/ 1 w 75"/>
                    <a:gd name="T35" fmla="*/ 0 h 42"/>
                    <a:gd name="T36" fmla="*/ 1 w 75"/>
                    <a:gd name="T37" fmla="*/ 0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42"/>
                    <a:gd name="T59" fmla="*/ 75 w 75"/>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807" name="Freeform 451">
                <a:extLst>
                  <a:ext uri="{FF2B5EF4-FFF2-40B4-BE49-F238E27FC236}">
                    <a16:creationId xmlns:a16="http://schemas.microsoft.com/office/drawing/2014/main" id="{A4A6F915-10D0-468F-9E3C-BAB67CF162DA}"/>
                  </a:ext>
                </a:extLst>
              </p:cNvPr>
              <p:cNvSpPr>
                <a:spLocks noChangeAspect="1"/>
              </p:cNvSpPr>
              <p:nvPr/>
            </p:nvSpPr>
            <p:spPr bwMode="gray">
              <a:xfrm>
                <a:off x="2748" y="2034"/>
                <a:ext cx="25" cy="26"/>
              </a:xfrm>
              <a:custGeom>
                <a:avLst/>
                <a:gdLst>
                  <a:gd name="T0" fmla="*/ 0 w 128"/>
                  <a:gd name="T1" fmla="*/ 0 h 131"/>
                  <a:gd name="T2" fmla="*/ 0 w 128"/>
                  <a:gd name="T3" fmla="*/ 0 h 131"/>
                  <a:gd name="T4" fmla="*/ 0 w 128"/>
                  <a:gd name="T5" fmla="*/ 0 h 131"/>
                  <a:gd name="T6" fmla="*/ 0 w 128"/>
                  <a:gd name="T7" fmla="*/ 0 h 131"/>
                  <a:gd name="T8" fmla="*/ 0 w 128"/>
                  <a:gd name="T9" fmla="*/ 0 h 131"/>
                  <a:gd name="T10" fmla="*/ 0 w 128"/>
                  <a:gd name="T11" fmla="*/ 0 h 131"/>
                  <a:gd name="T12" fmla="*/ 0 w 128"/>
                  <a:gd name="T13" fmla="*/ 0 h 131"/>
                  <a:gd name="T14" fmla="*/ 0 w 128"/>
                  <a:gd name="T15" fmla="*/ 0 h 131"/>
                  <a:gd name="T16" fmla="*/ 0 w 128"/>
                  <a:gd name="T17" fmla="*/ 1 h 131"/>
                  <a:gd name="T18" fmla="*/ 0 w 128"/>
                  <a:gd name="T19" fmla="*/ 1 h 131"/>
                  <a:gd name="T20" fmla="*/ 0 w 128"/>
                  <a:gd name="T21" fmla="*/ 1 h 131"/>
                  <a:gd name="T22" fmla="*/ 0 w 128"/>
                  <a:gd name="T23" fmla="*/ 1 h 131"/>
                  <a:gd name="T24" fmla="*/ 0 w 128"/>
                  <a:gd name="T25" fmla="*/ 1 h 131"/>
                  <a:gd name="T26" fmla="*/ 0 w 128"/>
                  <a:gd name="T27" fmla="*/ 1 h 131"/>
                  <a:gd name="T28" fmla="*/ 0 w 128"/>
                  <a:gd name="T29" fmla="*/ 1 h 131"/>
                  <a:gd name="T30" fmla="*/ 0 w 128"/>
                  <a:gd name="T31" fmla="*/ 1 h 131"/>
                  <a:gd name="T32" fmla="*/ 0 w 128"/>
                  <a:gd name="T33" fmla="*/ 1 h 131"/>
                  <a:gd name="T34" fmla="*/ 1 w 128"/>
                  <a:gd name="T35" fmla="*/ 1 h 131"/>
                  <a:gd name="T36" fmla="*/ 1 w 128"/>
                  <a:gd name="T37" fmla="*/ 1 h 131"/>
                  <a:gd name="T38" fmla="*/ 1 w 128"/>
                  <a:gd name="T39" fmla="*/ 1 h 131"/>
                  <a:gd name="T40" fmla="*/ 1 w 128"/>
                  <a:gd name="T41" fmla="*/ 1 h 131"/>
                  <a:gd name="T42" fmla="*/ 1 w 128"/>
                  <a:gd name="T43" fmla="*/ 1 h 131"/>
                  <a:gd name="T44" fmla="*/ 1 w 128"/>
                  <a:gd name="T45" fmla="*/ 1 h 131"/>
                  <a:gd name="T46" fmla="*/ 1 w 128"/>
                  <a:gd name="T47" fmla="*/ 1 h 131"/>
                  <a:gd name="T48" fmla="*/ 1 w 128"/>
                  <a:gd name="T49" fmla="*/ 1 h 131"/>
                  <a:gd name="T50" fmla="*/ 1 w 128"/>
                  <a:gd name="T51" fmla="*/ 1 h 131"/>
                  <a:gd name="T52" fmla="*/ 1 w 128"/>
                  <a:gd name="T53" fmla="*/ 1 h 131"/>
                  <a:gd name="T54" fmla="*/ 1 w 128"/>
                  <a:gd name="T55" fmla="*/ 1 h 131"/>
                  <a:gd name="T56" fmla="*/ 1 w 128"/>
                  <a:gd name="T57" fmla="*/ 0 h 131"/>
                  <a:gd name="T58" fmla="*/ 1 w 128"/>
                  <a:gd name="T59" fmla="*/ 1 h 131"/>
                  <a:gd name="T60" fmla="*/ 1 w 128"/>
                  <a:gd name="T61" fmla="*/ 1 h 131"/>
                  <a:gd name="T62" fmla="*/ 1 w 128"/>
                  <a:gd name="T63" fmla="*/ 1 h 131"/>
                  <a:gd name="T64" fmla="*/ 1 w 128"/>
                  <a:gd name="T65" fmla="*/ 1 h 131"/>
                  <a:gd name="T66" fmla="*/ 1 w 128"/>
                  <a:gd name="T67" fmla="*/ 1 h 131"/>
                  <a:gd name="T68" fmla="*/ 1 w 128"/>
                  <a:gd name="T69" fmla="*/ 0 h 131"/>
                  <a:gd name="T70" fmla="*/ 1 w 128"/>
                  <a:gd name="T71" fmla="*/ 0 h 131"/>
                  <a:gd name="T72" fmla="*/ 1 w 128"/>
                  <a:gd name="T73" fmla="*/ 0 h 131"/>
                  <a:gd name="T74" fmla="*/ 1 w 128"/>
                  <a:gd name="T75" fmla="*/ 0 h 131"/>
                  <a:gd name="T76" fmla="*/ 1 w 128"/>
                  <a:gd name="T77" fmla="*/ 0 h 131"/>
                  <a:gd name="T78" fmla="*/ 1 w 128"/>
                  <a:gd name="T79" fmla="*/ 0 h 131"/>
                  <a:gd name="T80" fmla="*/ 0 w 128"/>
                  <a:gd name="T81" fmla="*/ 0 h 131"/>
                  <a:gd name="T82" fmla="*/ 0 w 128"/>
                  <a:gd name="T83" fmla="*/ 0 h 131"/>
                  <a:gd name="T84" fmla="*/ 0 w 128"/>
                  <a:gd name="T85" fmla="*/ 0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131"/>
                  <a:gd name="T131" fmla="*/ 128 w 128"/>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08" name="Freeform 452">
                <a:extLst>
                  <a:ext uri="{FF2B5EF4-FFF2-40B4-BE49-F238E27FC236}">
                    <a16:creationId xmlns:a16="http://schemas.microsoft.com/office/drawing/2014/main" id="{35AF1F40-F8DB-462B-913B-99C58E7FC164}"/>
                  </a:ext>
                </a:extLst>
              </p:cNvPr>
              <p:cNvSpPr>
                <a:spLocks noChangeAspect="1"/>
              </p:cNvSpPr>
              <p:nvPr/>
            </p:nvSpPr>
            <p:spPr bwMode="gray">
              <a:xfrm>
                <a:off x="2737" y="1984"/>
                <a:ext cx="70" cy="59"/>
              </a:xfrm>
              <a:custGeom>
                <a:avLst/>
                <a:gdLst>
                  <a:gd name="T0" fmla="*/ 2 w 352"/>
                  <a:gd name="T1" fmla="*/ 1 h 293"/>
                  <a:gd name="T2" fmla="*/ 2 w 352"/>
                  <a:gd name="T3" fmla="*/ 1 h 293"/>
                  <a:gd name="T4" fmla="*/ 2 w 352"/>
                  <a:gd name="T5" fmla="*/ 1 h 293"/>
                  <a:gd name="T6" fmla="*/ 2 w 352"/>
                  <a:gd name="T7" fmla="*/ 1 h 293"/>
                  <a:gd name="T8" fmla="*/ 2 w 352"/>
                  <a:gd name="T9" fmla="*/ 1 h 293"/>
                  <a:gd name="T10" fmla="*/ 2 w 352"/>
                  <a:gd name="T11" fmla="*/ 1 h 293"/>
                  <a:gd name="T12" fmla="*/ 2 w 352"/>
                  <a:gd name="T13" fmla="*/ 1 h 293"/>
                  <a:gd name="T14" fmla="*/ 2 w 352"/>
                  <a:gd name="T15" fmla="*/ 1 h 293"/>
                  <a:gd name="T16" fmla="*/ 2 w 352"/>
                  <a:gd name="T17" fmla="*/ 1 h 293"/>
                  <a:gd name="T18" fmla="*/ 2 w 352"/>
                  <a:gd name="T19" fmla="*/ 1 h 293"/>
                  <a:gd name="T20" fmla="*/ 1 w 352"/>
                  <a:gd name="T21" fmla="*/ 1 h 293"/>
                  <a:gd name="T22" fmla="*/ 1 w 352"/>
                  <a:gd name="T23" fmla="*/ 1 h 293"/>
                  <a:gd name="T24" fmla="*/ 1 w 352"/>
                  <a:gd name="T25" fmla="*/ 1 h 293"/>
                  <a:gd name="T26" fmla="*/ 1 w 352"/>
                  <a:gd name="T27" fmla="*/ 1 h 293"/>
                  <a:gd name="T28" fmla="*/ 1 w 352"/>
                  <a:gd name="T29" fmla="*/ 1 h 293"/>
                  <a:gd name="T30" fmla="*/ 1 w 352"/>
                  <a:gd name="T31" fmla="*/ 1 h 293"/>
                  <a:gd name="T32" fmla="*/ 1 w 352"/>
                  <a:gd name="T33" fmla="*/ 1 h 293"/>
                  <a:gd name="T34" fmla="*/ 1 w 352"/>
                  <a:gd name="T35" fmla="*/ 1 h 293"/>
                  <a:gd name="T36" fmla="*/ 1 w 352"/>
                  <a:gd name="T37" fmla="*/ 1 h 293"/>
                  <a:gd name="T38" fmla="*/ 1 w 352"/>
                  <a:gd name="T39" fmla="*/ 2 h 293"/>
                  <a:gd name="T40" fmla="*/ 1 w 352"/>
                  <a:gd name="T41" fmla="*/ 2 h 293"/>
                  <a:gd name="T42" fmla="*/ 1 w 352"/>
                  <a:gd name="T43" fmla="*/ 1 h 293"/>
                  <a:gd name="T44" fmla="*/ 1 w 352"/>
                  <a:gd name="T45" fmla="*/ 1 h 293"/>
                  <a:gd name="T46" fmla="*/ 1 w 352"/>
                  <a:gd name="T47" fmla="*/ 2 h 293"/>
                  <a:gd name="T48" fmla="*/ 1 w 352"/>
                  <a:gd name="T49" fmla="*/ 2 h 293"/>
                  <a:gd name="T50" fmla="*/ 1 w 352"/>
                  <a:gd name="T51" fmla="*/ 2 h 293"/>
                  <a:gd name="T52" fmla="*/ 1 w 352"/>
                  <a:gd name="T53" fmla="*/ 2 h 293"/>
                  <a:gd name="T54" fmla="*/ 1 w 352"/>
                  <a:gd name="T55" fmla="*/ 2 h 293"/>
                  <a:gd name="T56" fmla="*/ 1 w 352"/>
                  <a:gd name="T57" fmla="*/ 2 h 293"/>
                  <a:gd name="T58" fmla="*/ 2 w 352"/>
                  <a:gd name="T59" fmla="*/ 2 h 293"/>
                  <a:gd name="T60" fmla="*/ 2 w 352"/>
                  <a:gd name="T61" fmla="*/ 2 h 293"/>
                  <a:gd name="T62" fmla="*/ 2 w 352"/>
                  <a:gd name="T63" fmla="*/ 2 h 293"/>
                  <a:gd name="T64" fmla="*/ 1 w 352"/>
                  <a:gd name="T65" fmla="*/ 2 h 293"/>
                  <a:gd name="T66" fmla="*/ 1 w 352"/>
                  <a:gd name="T67" fmla="*/ 2 h 293"/>
                  <a:gd name="T68" fmla="*/ 1 w 352"/>
                  <a:gd name="T69" fmla="*/ 2 h 293"/>
                  <a:gd name="T70" fmla="*/ 1 w 352"/>
                  <a:gd name="T71" fmla="*/ 2 h 293"/>
                  <a:gd name="T72" fmla="*/ 1 w 352"/>
                  <a:gd name="T73" fmla="*/ 2 h 293"/>
                  <a:gd name="T74" fmla="*/ 1 w 352"/>
                  <a:gd name="T75" fmla="*/ 2 h 293"/>
                  <a:gd name="T76" fmla="*/ 1 w 352"/>
                  <a:gd name="T77" fmla="*/ 2 h 293"/>
                  <a:gd name="T78" fmla="*/ 0 w 352"/>
                  <a:gd name="T79" fmla="*/ 2 h 293"/>
                  <a:gd name="T80" fmla="*/ 0 w 352"/>
                  <a:gd name="T81" fmla="*/ 2 h 293"/>
                  <a:gd name="T82" fmla="*/ 0 w 352"/>
                  <a:gd name="T83" fmla="*/ 2 h 293"/>
                  <a:gd name="T84" fmla="*/ 0 w 352"/>
                  <a:gd name="T85" fmla="*/ 2 h 293"/>
                  <a:gd name="T86" fmla="*/ 0 w 352"/>
                  <a:gd name="T87" fmla="*/ 2 h 293"/>
                  <a:gd name="T88" fmla="*/ 0 w 352"/>
                  <a:gd name="T89" fmla="*/ 1 h 293"/>
                  <a:gd name="T90" fmla="*/ 0 w 352"/>
                  <a:gd name="T91" fmla="*/ 1 h 293"/>
                  <a:gd name="T92" fmla="*/ 0 w 352"/>
                  <a:gd name="T93" fmla="*/ 1 h 293"/>
                  <a:gd name="T94" fmla="*/ 0 w 352"/>
                  <a:gd name="T95" fmla="*/ 1 h 293"/>
                  <a:gd name="T96" fmla="*/ 0 w 352"/>
                  <a:gd name="T97" fmla="*/ 1 h 293"/>
                  <a:gd name="T98" fmla="*/ 0 w 352"/>
                  <a:gd name="T99" fmla="*/ 1 h 293"/>
                  <a:gd name="T100" fmla="*/ 0 w 352"/>
                  <a:gd name="T101" fmla="*/ 1 h 293"/>
                  <a:gd name="T102" fmla="*/ 1 w 352"/>
                  <a:gd name="T103" fmla="*/ 0 h 293"/>
                  <a:gd name="T104" fmla="*/ 1 w 352"/>
                  <a:gd name="T105" fmla="*/ 0 h 293"/>
                  <a:gd name="T106" fmla="*/ 1 w 352"/>
                  <a:gd name="T107" fmla="*/ 0 h 293"/>
                  <a:gd name="T108" fmla="*/ 1 w 352"/>
                  <a:gd name="T109" fmla="*/ 0 h 293"/>
                  <a:gd name="T110" fmla="*/ 2 w 352"/>
                  <a:gd name="T111" fmla="*/ 0 h 293"/>
                  <a:gd name="T112" fmla="*/ 2 w 352"/>
                  <a:gd name="T113" fmla="*/ 0 h 293"/>
                  <a:gd name="T114" fmla="*/ 2 w 352"/>
                  <a:gd name="T115" fmla="*/ 0 h 293"/>
                  <a:gd name="T116" fmla="*/ 3 w 352"/>
                  <a:gd name="T117" fmla="*/ 0 h 293"/>
                  <a:gd name="T118" fmla="*/ 3 w 352"/>
                  <a:gd name="T119" fmla="*/ 0 h 293"/>
                  <a:gd name="T120" fmla="*/ 3 w 352"/>
                  <a:gd name="T121" fmla="*/ 0 h 293"/>
                  <a:gd name="T122" fmla="*/ 3 w 352"/>
                  <a:gd name="T123" fmla="*/ 0 h 293"/>
                  <a:gd name="T124" fmla="*/ 3 w 352"/>
                  <a:gd name="T125" fmla="*/ 1 h 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2"/>
                  <a:gd name="T190" fmla="*/ 0 h 293"/>
                  <a:gd name="T191" fmla="*/ 352 w 352"/>
                  <a:gd name="T192" fmla="*/ 293 h 2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09" name="Freeform 453">
                <a:extLst>
                  <a:ext uri="{FF2B5EF4-FFF2-40B4-BE49-F238E27FC236}">
                    <a16:creationId xmlns:a16="http://schemas.microsoft.com/office/drawing/2014/main" id="{796FD1B8-6CEF-4580-8E99-CD1B9C5BF10C}"/>
                  </a:ext>
                </a:extLst>
              </p:cNvPr>
              <p:cNvSpPr>
                <a:spLocks noChangeAspect="1"/>
              </p:cNvSpPr>
              <p:nvPr/>
            </p:nvSpPr>
            <p:spPr bwMode="gray">
              <a:xfrm>
                <a:off x="2692" y="1879"/>
                <a:ext cx="74" cy="44"/>
              </a:xfrm>
              <a:custGeom>
                <a:avLst/>
                <a:gdLst>
                  <a:gd name="T0" fmla="*/ 1 w 369"/>
                  <a:gd name="T1" fmla="*/ 0 h 223"/>
                  <a:gd name="T2" fmla="*/ 1 w 369"/>
                  <a:gd name="T3" fmla="*/ 1 h 223"/>
                  <a:gd name="T4" fmla="*/ 1 w 369"/>
                  <a:gd name="T5" fmla="*/ 0 h 223"/>
                  <a:gd name="T6" fmla="*/ 2 w 369"/>
                  <a:gd name="T7" fmla="*/ 0 h 223"/>
                  <a:gd name="T8" fmla="*/ 2 w 369"/>
                  <a:gd name="T9" fmla="*/ 0 h 223"/>
                  <a:gd name="T10" fmla="*/ 2 w 369"/>
                  <a:gd name="T11" fmla="*/ 0 h 223"/>
                  <a:gd name="T12" fmla="*/ 2 w 369"/>
                  <a:gd name="T13" fmla="*/ 0 h 223"/>
                  <a:gd name="T14" fmla="*/ 2 w 369"/>
                  <a:gd name="T15" fmla="*/ 0 h 223"/>
                  <a:gd name="T16" fmla="*/ 3 w 369"/>
                  <a:gd name="T17" fmla="*/ 0 h 223"/>
                  <a:gd name="T18" fmla="*/ 3 w 369"/>
                  <a:gd name="T19" fmla="*/ 0 h 223"/>
                  <a:gd name="T20" fmla="*/ 3 w 369"/>
                  <a:gd name="T21" fmla="*/ 0 h 223"/>
                  <a:gd name="T22" fmla="*/ 3 w 369"/>
                  <a:gd name="T23" fmla="*/ 0 h 223"/>
                  <a:gd name="T24" fmla="*/ 3 w 369"/>
                  <a:gd name="T25" fmla="*/ 1 h 223"/>
                  <a:gd name="T26" fmla="*/ 3 w 369"/>
                  <a:gd name="T27" fmla="*/ 1 h 223"/>
                  <a:gd name="T28" fmla="*/ 3 w 369"/>
                  <a:gd name="T29" fmla="*/ 1 h 223"/>
                  <a:gd name="T30" fmla="*/ 2 w 369"/>
                  <a:gd name="T31" fmla="*/ 1 h 223"/>
                  <a:gd name="T32" fmla="*/ 2 w 369"/>
                  <a:gd name="T33" fmla="*/ 1 h 223"/>
                  <a:gd name="T34" fmla="*/ 2 w 369"/>
                  <a:gd name="T35" fmla="*/ 1 h 223"/>
                  <a:gd name="T36" fmla="*/ 2 w 369"/>
                  <a:gd name="T37" fmla="*/ 1 h 223"/>
                  <a:gd name="T38" fmla="*/ 2 w 369"/>
                  <a:gd name="T39" fmla="*/ 1 h 223"/>
                  <a:gd name="T40" fmla="*/ 1 w 369"/>
                  <a:gd name="T41" fmla="*/ 2 h 223"/>
                  <a:gd name="T42" fmla="*/ 1 w 369"/>
                  <a:gd name="T43" fmla="*/ 2 h 223"/>
                  <a:gd name="T44" fmla="*/ 1 w 369"/>
                  <a:gd name="T45" fmla="*/ 2 h 223"/>
                  <a:gd name="T46" fmla="*/ 1 w 369"/>
                  <a:gd name="T47" fmla="*/ 2 h 223"/>
                  <a:gd name="T48" fmla="*/ 1 w 369"/>
                  <a:gd name="T49" fmla="*/ 2 h 223"/>
                  <a:gd name="T50" fmla="*/ 0 w 369"/>
                  <a:gd name="T51" fmla="*/ 1 h 223"/>
                  <a:gd name="T52" fmla="*/ 0 w 369"/>
                  <a:gd name="T53" fmla="*/ 1 h 223"/>
                  <a:gd name="T54" fmla="*/ 0 w 369"/>
                  <a:gd name="T55" fmla="*/ 1 h 223"/>
                  <a:gd name="T56" fmla="*/ 0 w 369"/>
                  <a:gd name="T57" fmla="*/ 1 h 223"/>
                  <a:gd name="T58" fmla="*/ 0 w 369"/>
                  <a:gd name="T59" fmla="*/ 1 h 223"/>
                  <a:gd name="T60" fmla="*/ 0 w 369"/>
                  <a:gd name="T61" fmla="*/ 1 h 223"/>
                  <a:gd name="T62" fmla="*/ 0 w 369"/>
                  <a:gd name="T63" fmla="*/ 1 h 223"/>
                  <a:gd name="T64" fmla="*/ 0 w 369"/>
                  <a:gd name="T65" fmla="*/ 1 h 223"/>
                  <a:gd name="T66" fmla="*/ 0 w 369"/>
                  <a:gd name="T67" fmla="*/ 0 h 2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9"/>
                  <a:gd name="T103" fmla="*/ 0 h 223"/>
                  <a:gd name="T104" fmla="*/ 369 w 369"/>
                  <a:gd name="T105" fmla="*/ 223 h 2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0" name="Freeform 454">
                <a:extLst>
                  <a:ext uri="{FF2B5EF4-FFF2-40B4-BE49-F238E27FC236}">
                    <a16:creationId xmlns:a16="http://schemas.microsoft.com/office/drawing/2014/main" id="{13ECDC2B-DDD3-49C4-A68C-8BDECC27B4D5}"/>
                  </a:ext>
                </a:extLst>
              </p:cNvPr>
              <p:cNvSpPr>
                <a:spLocks noChangeAspect="1"/>
              </p:cNvSpPr>
              <p:nvPr/>
            </p:nvSpPr>
            <p:spPr bwMode="gray">
              <a:xfrm>
                <a:off x="2670" y="1767"/>
                <a:ext cx="109" cy="103"/>
              </a:xfrm>
              <a:custGeom>
                <a:avLst/>
                <a:gdLst>
                  <a:gd name="T0" fmla="*/ 4 w 545"/>
                  <a:gd name="T1" fmla="*/ 3 h 511"/>
                  <a:gd name="T2" fmla="*/ 4 w 545"/>
                  <a:gd name="T3" fmla="*/ 3 h 511"/>
                  <a:gd name="T4" fmla="*/ 4 w 545"/>
                  <a:gd name="T5" fmla="*/ 3 h 511"/>
                  <a:gd name="T6" fmla="*/ 4 w 545"/>
                  <a:gd name="T7" fmla="*/ 4 h 511"/>
                  <a:gd name="T8" fmla="*/ 4 w 545"/>
                  <a:gd name="T9" fmla="*/ 4 h 511"/>
                  <a:gd name="T10" fmla="*/ 4 w 545"/>
                  <a:gd name="T11" fmla="*/ 4 h 511"/>
                  <a:gd name="T12" fmla="*/ 3 w 545"/>
                  <a:gd name="T13" fmla="*/ 4 h 511"/>
                  <a:gd name="T14" fmla="*/ 3 w 545"/>
                  <a:gd name="T15" fmla="*/ 4 h 511"/>
                  <a:gd name="T16" fmla="*/ 3 w 545"/>
                  <a:gd name="T17" fmla="*/ 4 h 511"/>
                  <a:gd name="T18" fmla="*/ 3 w 545"/>
                  <a:gd name="T19" fmla="*/ 4 h 511"/>
                  <a:gd name="T20" fmla="*/ 2 w 545"/>
                  <a:gd name="T21" fmla="*/ 4 h 511"/>
                  <a:gd name="T22" fmla="*/ 2 w 545"/>
                  <a:gd name="T23" fmla="*/ 4 h 511"/>
                  <a:gd name="T24" fmla="*/ 2 w 545"/>
                  <a:gd name="T25" fmla="*/ 4 h 511"/>
                  <a:gd name="T26" fmla="*/ 2 w 545"/>
                  <a:gd name="T27" fmla="*/ 3 h 511"/>
                  <a:gd name="T28" fmla="*/ 1 w 545"/>
                  <a:gd name="T29" fmla="*/ 3 h 511"/>
                  <a:gd name="T30" fmla="*/ 1 w 545"/>
                  <a:gd name="T31" fmla="*/ 3 h 511"/>
                  <a:gd name="T32" fmla="*/ 1 w 545"/>
                  <a:gd name="T33" fmla="*/ 3 h 511"/>
                  <a:gd name="T34" fmla="*/ 1 w 545"/>
                  <a:gd name="T35" fmla="*/ 3 h 511"/>
                  <a:gd name="T36" fmla="*/ 1 w 545"/>
                  <a:gd name="T37" fmla="*/ 3 h 511"/>
                  <a:gd name="T38" fmla="*/ 0 w 545"/>
                  <a:gd name="T39" fmla="*/ 3 h 511"/>
                  <a:gd name="T40" fmla="*/ 0 w 545"/>
                  <a:gd name="T41" fmla="*/ 3 h 511"/>
                  <a:gd name="T42" fmla="*/ 0 w 545"/>
                  <a:gd name="T43" fmla="*/ 2 h 511"/>
                  <a:gd name="T44" fmla="*/ 0 w 545"/>
                  <a:gd name="T45" fmla="*/ 2 h 511"/>
                  <a:gd name="T46" fmla="*/ 0 w 545"/>
                  <a:gd name="T47" fmla="*/ 2 h 511"/>
                  <a:gd name="T48" fmla="*/ 0 w 545"/>
                  <a:gd name="T49" fmla="*/ 1 h 511"/>
                  <a:gd name="T50" fmla="*/ 0 w 545"/>
                  <a:gd name="T51" fmla="*/ 1 h 511"/>
                  <a:gd name="T52" fmla="*/ 0 w 545"/>
                  <a:gd name="T53" fmla="*/ 1 h 511"/>
                  <a:gd name="T54" fmla="*/ 0 w 545"/>
                  <a:gd name="T55" fmla="*/ 1 h 511"/>
                  <a:gd name="T56" fmla="*/ 0 w 545"/>
                  <a:gd name="T57" fmla="*/ 1 h 511"/>
                  <a:gd name="T58" fmla="*/ 1 w 545"/>
                  <a:gd name="T59" fmla="*/ 0 h 511"/>
                  <a:gd name="T60" fmla="*/ 1 w 545"/>
                  <a:gd name="T61" fmla="*/ 0 h 511"/>
                  <a:gd name="T62" fmla="*/ 2 w 545"/>
                  <a:gd name="T63" fmla="*/ 0 h 511"/>
                  <a:gd name="T64" fmla="*/ 2 w 545"/>
                  <a:gd name="T65" fmla="*/ 0 h 511"/>
                  <a:gd name="T66" fmla="*/ 2 w 545"/>
                  <a:gd name="T67" fmla="*/ 0 h 511"/>
                  <a:gd name="T68" fmla="*/ 2 w 545"/>
                  <a:gd name="T69" fmla="*/ 0 h 511"/>
                  <a:gd name="T70" fmla="*/ 2 w 545"/>
                  <a:gd name="T71" fmla="*/ 0 h 511"/>
                  <a:gd name="T72" fmla="*/ 3 w 545"/>
                  <a:gd name="T73" fmla="*/ 0 h 511"/>
                  <a:gd name="T74" fmla="*/ 4 w 545"/>
                  <a:gd name="T75" fmla="*/ 0 h 511"/>
                  <a:gd name="T76" fmla="*/ 4 w 545"/>
                  <a:gd name="T77" fmla="*/ 1 h 511"/>
                  <a:gd name="T78" fmla="*/ 4 w 545"/>
                  <a:gd name="T79" fmla="*/ 1 h 511"/>
                  <a:gd name="T80" fmla="*/ 4 w 545"/>
                  <a:gd name="T81" fmla="*/ 2 h 511"/>
                  <a:gd name="T82" fmla="*/ 4 w 545"/>
                  <a:gd name="T83" fmla="*/ 2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11"/>
                  <a:gd name="T128" fmla="*/ 545 w 545"/>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1" name="Freeform 455">
                <a:extLst>
                  <a:ext uri="{FF2B5EF4-FFF2-40B4-BE49-F238E27FC236}">
                    <a16:creationId xmlns:a16="http://schemas.microsoft.com/office/drawing/2014/main" id="{B05A3184-0A8F-4E9F-9536-6A8BB20EC19D}"/>
                  </a:ext>
                </a:extLst>
              </p:cNvPr>
              <p:cNvSpPr>
                <a:spLocks noChangeAspect="1"/>
              </p:cNvSpPr>
              <p:nvPr/>
            </p:nvSpPr>
            <p:spPr bwMode="gray">
              <a:xfrm>
                <a:off x="2745" y="1704"/>
                <a:ext cx="81" cy="48"/>
              </a:xfrm>
              <a:custGeom>
                <a:avLst/>
                <a:gdLst>
                  <a:gd name="T0" fmla="*/ 0 w 406"/>
                  <a:gd name="T1" fmla="*/ 1 h 240"/>
                  <a:gd name="T2" fmla="*/ 0 w 406"/>
                  <a:gd name="T3" fmla="*/ 1 h 240"/>
                  <a:gd name="T4" fmla="*/ 0 w 406"/>
                  <a:gd name="T5" fmla="*/ 1 h 240"/>
                  <a:gd name="T6" fmla="*/ 0 w 406"/>
                  <a:gd name="T7" fmla="*/ 1 h 240"/>
                  <a:gd name="T8" fmla="*/ 0 w 406"/>
                  <a:gd name="T9" fmla="*/ 0 h 240"/>
                  <a:gd name="T10" fmla="*/ 1 w 406"/>
                  <a:gd name="T11" fmla="*/ 0 h 240"/>
                  <a:gd name="T12" fmla="*/ 1 w 406"/>
                  <a:gd name="T13" fmla="*/ 1 h 240"/>
                  <a:gd name="T14" fmla="*/ 1 w 406"/>
                  <a:gd name="T15" fmla="*/ 1 h 240"/>
                  <a:gd name="T16" fmla="*/ 1 w 406"/>
                  <a:gd name="T17" fmla="*/ 1 h 240"/>
                  <a:gd name="T18" fmla="*/ 1 w 406"/>
                  <a:gd name="T19" fmla="*/ 1 h 240"/>
                  <a:gd name="T20" fmla="*/ 1 w 406"/>
                  <a:gd name="T21" fmla="*/ 1 h 240"/>
                  <a:gd name="T22" fmla="*/ 1 w 406"/>
                  <a:gd name="T23" fmla="*/ 1 h 240"/>
                  <a:gd name="T24" fmla="*/ 1 w 406"/>
                  <a:gd name="T25" fmla="*/ 1 h 240"/>
                  <a:gd name="T26" fmla="*/ 1 w 406"/>
                  <a:gd name="T27" fmla="*/ 0 h 240"/>
                  <a:gd name="T28" fmla="*/ 2 w 406"/>
                  <a:gd name="T29" fmla="*/ 0 h 240"/>
                  <a:gd name="T30" fmla="*/ 2 w 406"/>
                  <a:gd name="T31" fmla="*/ 0 h 240"/>
                  <a:gd name="T32" fmla="*/ 2 w 406"/>
                  <a:gd name="T33" fmla="*/ 0 h 240"/>
                  <a:gd name="T34" fmla="*/ 2 w 406"/>
                  <a:gd name="T35" fmla="*/ 0 h 240"/>
                  <a:gd name="T36" fmla="*/ 3 w 406"/>
                  <a:gd name="T37" fmla="*/ 0 h 240"/>
                  <a:gd name="T38" fmla="*/ 3 w 406"/>
                  <a:gd name="T39" fmla="*/ 0 h 240"/>
                  <a:gd name="T40" fmla="*/ 3 w 406"/>
                  <a:gd name="T41" fmla="*/ 0 h 240"/>
                  <a:gd name="T42" fmla="*/ 3 w 406"/>
                  <a:gd name="T43" fmla="*/ 1 h 240"/>
                  <a:gd name="T44" fmla="*/ 3 w 406"/>
                  <a:gd name="T45" fmla="*/ 1 h 240"/>
                  <a:gd name="T46" fmla="*/ 3 w 406"/>
                  <a:gd name="T47" fmla="*/ 1 h 240"/>
                  <a:gd name="T48" fmla="*/ 3 w 406"/>
                  <a:gd name="T49" fmla="*/ 1 h 240"/>
                  <a:gd name="T50" fmla="*/ 3 w 406"/>
                  <a:gd name="T51" fmla="*/ 1 h 240"/>
                  <a:gd name="T52" fmla="*/ 3 w 406"/>
                  <a:gd name="T53" fmla="*/ 1 h 240"/>
                  <a:gd name="T54" fmla="*/ 3 w 406"/>
                  <a:gd name="T55" fmla="*/ 1 h 240"/>
                  <a:gd name="T56" fmla="*/ 3 w 406"/>
                  <a:gd name="T57" fmla="*/ 2 h 240"/>
                  <a:gd name="T58" fmla="*/ 3 w 406"/>
                  <a:gd name="T59" fmla="*/ 2 h 240"/>
                  <a:gd name="T60" fmla="*/ 3 w 406"/>
                  <a:gd name="T61" fmla="*/ 2 h 240"/>
                  <a:gd name="T62" fmla="*/ 3 w 406"/>
                  <a:gd name="T63" fmla="*/ 2 h 240"/>
                  <a:gd name="T64" fmla="*/ 3 w 406"/>
                  <a:gd name="T65" fmla="*/ 2 h 240"/>
                  <a:gd name="T66" fmla="*/ 3 w 406"/>
                  <a:gd name="T67" fmla="*/ 2 h 240"/>
                  <a:gd name="T68" fmla="*/ 2 w 406"/>
                  <a:gd name="T69" fmla="*/ 2 h 240"/>
                  <a:gd name="T70" fmla="*/ 2 w 406"/>
                  <a:gd name="T71" fmla="*/ 2 h 240"/>
                  <a:gd name="T72" fmla="*/ 2 w 406"/>
                  <a:gd name="T73" fmla="*/ 2 h 240"/>
                  <a:gd name="T74" fmla="*/ 2 w 406"/>
                  <a:gd name="T75" fmla="*/ 1 h 240"/>
                  <a:gd name="T76" fmla="*/ 2 w 406"/>
                  <a:gd name="T77" fmla="*/ 1 h 240"/>
                  <a:gd name="T78" fmla="*/ 1 w 406"/>
                  <a:gd name="T79" fmla="*/ 1 h 240"/>
                  <a:gd name="T80" fmla="*/ 1 w 406"/>
                  <a:gd name="T81" fmla="*/ 1 h 240"/>
                  <a:gd name="T82" fmla="*/ 1 w 406"/>
                  <a:gd name="T83" fmla="*/ 1 h 240"/>
                  <a:gd name="T84" fmla="*/ 1 w 406"/>
                  <a:gd name="T85" fmla="*/ 1 h 240"/>
                  <a:gd name="T86" fmla="*/ 1 w 406"/>
                  <a:gd name="T87" fmla="*/ 1 h 240"/>
                  <a:gd name="T88" fmla="*/ 0 w 406"/>
                  <a:gd name="T89" fmla="*/ 1 h 240"/>
                  <a:gd name="T90" fmla="*/ 0 w 406"/>
                  <a:gd name="T91" fmla="*/ 2 h 240"/>
                  <a:gd name="T92" fmla="*/ 0 w 406"/>
                  <a:gd name="T93" fmla="*/ 2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6"/>
                  <a:gd name="T142" fmla="*/ 0 h 240"/>
                  <a:gd name="T143" fmla="*/ 406 w 40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2" name="Freeform 456">
                <a:extLst>
                  <a:ext uri="{FF2B5EF4-FFF2-40B4-BE49-F238E27FC236}">
                    <a16:creationId xmlns:a16="http://schemas.microsoft.com/office/drawing/2014/main" id="{09537CE4-A88D-410E-B6D8-9180A09C4110}"/>
                  </a:ext>
                </a:extLst>
              </p:cNvPr>
              <p:cNvSpPr>
                <a:spLocks noChangeAspect="1"/>
              </p:cNvSpPr>
              <p:nvPr/>
            </p:nvSpPr>
            <p:spPr bwMode="gray">
              <a:xfrm>
                <a:off x="2646" y="1835"/>
                <a:ext cx="76" cy="45"/>
              </a:xfrm>
              <a:custGeom>
                <a:avLst/>
                <a:gdLst>
                  <a:gd name="T0" fmla="*/ 3 w 378"/>
                  <a:gd name="T1" fmla="*/ 1 h 222"/>
                  <a:gd name="T2" fmla="*/ 3 w 378"/>
                  <a:gd name="T3" fmla="*/ 1 h 222"/>
                  <a:gd name="T4" fmla="*/ 3 w 378"/>
                  <a:gd name="T5" fmla="*/ 1 h 222"/>
                  <a:gd name="T6" fmla="*/ 3 w 378"/>
                  <a:gd name="T7" fmla="*/ 1 h 222"/>
                  <a:gd name="T8" fmla="*/ 3 w 378"/>
                  <a:gd name="T9" fmla="*/ 2 h 222"/>
                  <a:gd name="T10" fmla="*/ 3 w 378"/>
                  <a:gd name="T11" fmla="*/ 2 h 222"/>
                  <a:gd name="T12" fmla="*/ 2 w 378"/>
                  <a:gd name="T13" fmla="*/ 2 h 222"/>
                  <a:gd name="T14" fmla="*/ 2 w 378"/>
                  <a:gd name="T15" fmla="*/ 2 h 222"/>
                  <a:gd name="T16" fmla="*/ 2 w 378"/>
                  <a:gd name="T17" fmla="*/ 2 h 222"/>
                  <a:gd name="T18" fmla="*/ 2 w 378"/>
                  <a:gd name="T19" fmla="*/ 2 h 222"/>
                  <a:gd name="T20" fmla="*/ 2 w 378"/>
                  <a:gd name="T21" fmla="*/ 2 h 222"/>
                  <a:gd name="T22" fmla="*/ 1 w 378"/>
                  <a:gd name="T23" fmla="*/ 2 h 222"/>
                  <a:gd name="T24" fmla="*/ 1 w 378"/>
                  <a:gd name="T25" fmla="*/ 2 h 222"/>
                  <a:gd name="T26" fmla="*/ 1 w 378"/>
                  <a:gd name="T27" fmla="*/ 2 h 222"/>
                  <a:gd name="T28" fmla="*/ 1 w 378"/>
                  <a:gd name="T29" fmla="*/ 2 h 222"/>
                  <a:gd name="T30" fmla="*/ 1 w 378"/>
                  <a:gd name="T31" fmla="*/ 2 h 222"/>
                  <a:gd name="T32" fmla="*/ 0 w 378"/>
                  <a:gd name="T33" fmla="*/ 1 h 222"/>
                  <a:gd name="T34" fmla="*/ 0 w 378"/>
                  <a:gd name="T35" fmla="*/ 1 h 222"/>
                  <a:gd name="T36" fmla="*/ 0 w 378"/>
                  <a:gd name="T37" fmla="*/ 1 h 222"/>
                  <a:gd name="T38" fmla="*/ 0 w 378"/>
                  <a:gd name="T39" fmla="*/ 1 h 222"/>
                  <a:gd name="T40" fmla="*/ 0 w 378"/>
                  <a:gd name="T41" fmla="*/ 1 h 222"/>
                  <a:gd name="T42" fmla="*/ 0 w 378"/>
                  <a:gd name="T43" fmla="*/ 1 h 222"/>
                  <a:gd name="T44" fmla="*/ 0 w 378"/>
                  <a:gd name="T45" fmla="*/ 1 h 222"/>
                  <a:gd name="T46" fmla="*/ 1 w 378"/>
                  <a:gd name="T47" fmla="*/ 0 h 222"/>
                  <a:gd name="T48" fmla="*/ 1 w 378"/>
                  <a:gd name="T49" fmla="*/ 0 h 222"/>
                  <a:gd name="T50" fmla="*/ 1 w 378"/>
                  <a:gd name="T51" fmla="*/ 0 h 222"/>
                  <a:gd name="T52" fmla="*/ 1 w 378"/>
                  <a:gd name="T53" fmla="*/ 0 h 222"/>
                  <a:gd name="T54" fmla="*/ 1 w 378"/>
                  <a:gd name="T55" fmla="*/ 0 h 222"/>
                  <a:gd name="T56" fmla="*/ 1 w 378"/>
                  <a:gd name="T57" fmla="*/ 0 h 222"/>
                  <a:gd name="T58" fmla="*/ 2 w 378"/>
                  <a:gd name="T59" fmla="*/ 0 h 222"/>
                  <a:gd name="T60" fmla="*/ 2 w 378"/>
                  <a:gd name="T61" fmla="*/ 0 h 222"/>
                  <a:gd name="T62" fmla="*/ 2 w 378"/>
                  <a:gd name="T63" fmla="*/ 0 h 222"/>
                  <a:gd name="T64" fmla="*/ 2 w 378"/>
                  <a:gd name="T65" fmla="*/ 0 h 222"/>
                  <a:gd name="T66" fmla="*/ 2 w 378"/>
                  <a:gd name="T67" fmla="*/ 1 h 222"/>
                  <a:gd name="T68" fmla="*/ 2 w 378"/>
                  <a:gd name="T69" fmla="*/ 1 h 222"/>
                  <a:gd name="T70" fmla="*/ 2 w 378"/>
                  <a:gd name="T71" fmla="*/ 1 h 222"/>
                  <a:gd name="T72" fmla="*/ 3 w 378"/>
                  <a:gd name="T73" fmla="*/ 1 h 222"/>
                  <a:gd name="T74" fmla="*/ 3 w 378"/>
                  <a:gd name="T75" fmla="*/ 1 h 222"/>
                  <a:gd name="T76" fmla="*/ 3 w 378"/>
                  <a:gd name="T77" fmla="*/ 1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8"/>
                  <a:gd name="T118" fmla="*/ 0 h 222"/>
                  <a:gd name="T119" fmla="*/ 378 w 378"/>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3" name="Freeform 457">
                <a:extLst>
                  <a:ext uri="{FF2B5EF4-FFF2-40B4-BE49-F238E27FC236}">
                    <a16:creationId xmlns:a16="http://schemas.microsoft.com/office/drawing/2014/main" id="{5952DB0B-9F67-4151-92E2-D23C20B7ACD1}"/>
                  </a:ext>
                </a:extLst>
              </p:cNvPr>
              <p:cNvSpPr>
                <a:spLocks noChangeAspect="1"/>
              </p:cNvSpPr>
              <p:nvPr/>
            </p:nvSpPr>
            <p:spPr bwMode="gray">
              <a:xfrm>
                <a:off x="2761" y="1948"/>
                <a:ext cx="69" cy="43"/>
              </a:xfrm>
              <a:custGeom>
                <a:avLst/>
                <a:gdLst>
                  <a:gd name="T0" fmla="*/ 0 w 346"/>
                  <a:gd name="T1" fmla="*/ 2 h 215"/>
                  <a:gd name="T2" fmla="*/ 0 w 346"/>
                  <a:gd name="T3" fmla="*/ 2 h 215"/>
                  <a:gd name="T4" fmla="*/ 0 w 346"/>
                  <a:gd name="T5" fmla="*/ 1 h 215"/>
                  <a:gd name="T6" fmla="*/ 0 w 346"/>
                  <a:gd name="T7" fmla="*/ 1 h 215"/>
                  <a:gd name="T8" fmla="*/ 0 w 346"/>
                  <a:gd name="T9" fmla="*/ 1 h 215"/>
                  <a:gd name="T10" fmla="*/ 0 w 346"/>
                  <a:gd name="T11" fmla="*/ 1 h 215"/>
                  <a:gd name="T12" fmla="*/ 0 w 346"/>
                  <a:gd name="T13" fmla="*/ 1 h 215"/>
                  <a:gd name="T14" fmla="*/ 0 w 346"/>
                  <a:gd name="T15" fmla="*/ 1 h 215"/>
                  <a:gd name="T16" fmla="*/ 0 w 346"/>
                  <a:gd name="T17" fmla="*/ 0 h 215"/>
                  <a:gd name="T18" fmla="*/ 0 w 346"/>
                  <a:gd name="T19" fmla="*/ 0 h 215"/>
                  <a:gd name="T20" fmla="*/ 0 w 346"/>
                  <a:gd name="T21" fmla="*/ 0 h 215"/>
                  <a:gd name="T22" fmla="*/ 0 w 346"/>
                  <a:gd name="T23" fmla="*/ 0 h 215"/>
                  <a:gd name="T24" fmla="*/ 0 w 346"/>
                  <a:gd name="T25" fmla="*/ 0 h 215"/>
                  <a:gd name="T26" fmla="*/ 0 w 346"/>
                  <a:gd name="T27" fmla="*/ 0 h 215"/>
                  <a:gd name="T28" fmla="*/ 0 w 346"/>
                  <a:gd name="T29" fmla="*/ 0 h 215"/>
                  <a:gd name="T30" fmla="*/ 0 w 346"/>
                  <a:gd name="T31" fmla="*/ 0 h 215"/>
                  <a:gd name="T32" fmla="*/ 1 w 346"/>
                  <a:gd name="T33" fmla="*/ 0 h 215"/>
                  <a:gd name="T34" fmla="*/ 1 w 346"/>
                  <a:gd name="T35" fmla="*/ 0 h 215"/>
                  <a:gd name="T36" fmla="*/ 1 w 346"/>
                  <a:gd name="T37" fmla="*/ 0 h 215"/>
                  <a:gd name="T38" fmla="*/ 1 w 346"/>
                  <a:gd name="T39" fmla="*/ 0 h 215"/>
                  <a:gd name="T40" fmla="*/ 2 w 346"/>
                  <a:gd name="T41" fmla="*/ 0 h 215"/>
                  <a:gd name="T42" fmla="*/ 2 w 346"/>
                  <a:gd name="T43" fmla="*/ 0 h 215"/>
                  <a:gd name="T44" fmla="*/ 2 w 346"/>
                  <a:gd name="T45" fmla="*/ 0 h 215"/>
                  <a:gd name="T46" fmla="*/ 2 w 346"/>
                  <a:gd name="T47" fmla="*/ 0 h 215"/>
                  <a:gd name="T48" fmla="*/ 2 w 346"/>
                  <a:gd name="T49" fmla="*/ 0 h 215"/>
                  <a:gd name="T50" fmla="*/ 2 w 346"/>
                  <a:gd name="T51" fmla="*/ 0 h 215"/>
                  <a:gd name="T52" fmla="*/ 3 w 346"/>
                  <a:gd name="T53" fmla="*/ 0 h 215"/>
                  <a:gd name="T54" fmla="*/ 3 w 346"/>
                  <a:gd name="T55" fmla="*/ 0 h 215"/>
                  <a:gd name="T56" fmla="*/ 3 w 346"/>
                  <a:gd name="T57" fmla="*/ 0 h 215"/>
                  <a:gd name="T58" fmla="*/ 3 w 346"/>
                  <a:gd name="T59" fmla="*/ 0 h 215"/>
                  <a:gd name="T60" fmla="*/ 3 w 346"/>
                  <a:gd name="T61" fmla="*/ 1 h 215"/>
                  <a:gd name="T62" fmla="*/ 2 w 346"/>
                  <a:gd name="T63" fmla="*/ 1 h 215"/>
                  <a:gd name="T64" fmla="*/ 2 w 346"/>
                  <a:gd name="T65" fmla="*/ 1 h 215"/>
                  <a:gd name="T66" fmla="*/ 2 w 346"/>
                  <a:gd name="T67" fmla="*/ 1 h 215"/>
                  <a:gd name="T68" fmla="*/ 2 w 346"/>
                  <a:gd name="T69" fmla="*/ 1 h 215"/>
                  <a:gd name="T70" fmla="*/ 2 w 346"/>
                  <a:gd name="T71" fmla="*/ 1 h 215"/>
                  <a:gd name="T72" fmla="*/ 2 w 346"/>
                  <a:gd name="T73" fmla="*/ 1 h 215"/>
                  <a:gd name="T74" fmla="*/ 2 w 346"/>
                  <a:gd name="T75" fmla="*/ 1 h 215"/>
                  <a:gd name="T76" fmla="*/ 2 w 346"/>
                  <a:gd name="T77" fmla="*/ 1 h 215"/>
                  <a:gd name="T78" fmla="*/ 2 w 346"/>
                  <a:gd name="T79" fmla="*/ 1 h 215"/>
                  <a:gd name="T80" fmla="*/ 2 w 346"/>
                  <a:gd name="T81" fmla="*/ 1 h 215"/>
                  <a:gd name="T82" fmla="*/ 2 w 346"/>
                  <a:gd name="T83" fmla="*/ 1 h 215"/>
                  <a:gd name="T84" fmla="*/ 2 w 346"/>
                  <a:gd name="T85" fmla="*/ 1 h 215"/>
                  <a:gd name="T86" fmla="*/ 2 w 346"/>
                  <a:gd name="T87" fmla="*/ 1 h 215"/>
                  <a:gd name="T88" fmla="*/ 2 w 346"/>
                  <a:gd name="T89" fmla="*/ 1 h 215"/>
                  <a:gd name="T90" fmla="*/ 2 w 346"/>
                  <a:gd name="T91" fmla="*/ 1 h 215"/>
                  <a:gd name="T92" fmla="*/ 2 w 346"/>
                  <a:gd name="T93" fmla="*/ 1 h 215"/>
                  <a:gd name="T94" fmla="*/ 2 w 346"/>
                  <a:gd name="T95" fmla="*/ 1 h 215"/>
                  <a:gd name="T96" fmla="*/ 2 w 346"/>
                  <a:gd name="T97" fmla="*/ 1 h 215"/>
                  <a:gd name="T98" fmla="*/ 2 w 346"/>
                  <a:gd name="T99" fmla="*/ 2 h 215"/>
                  <a:gd name="T100" fmla="*/ 2 w 346"/>
                  <a:gd name="T101" fmla="*/ 2 h 215"/>
                  <a:gd name="T102" fmla="*/ 1 w 346"/>
                  <a:gd name="T103" fmla="*/ 2 h 215"/>
                  <a:gd name="T104" fmla="*/ 1 w 346"/>
                  <a:gd name="T105" fmla="*/ 2 h 215"/>
                  <a:gd name="T106" fmla="*/ 1 w 346"/>
                  <a:gd name="T107" fmla="*/ 2 h 215"/>
                  <a:gd name="T108" fmla="*/ 1 w 346"/>
                  <a:gd name="T109" fmla="*/ 2 h 215"/>
                  <a:gd name="T110" fmla="*/ 1 w 346"/>
                  <a:gd name="T111" fmla="*/ 2 h 215"/>
                  <a:gd name="T112" fmla="*/ 0 w 346"/>
                  <a:gd name="T113" fmla="*/ 2 h 215"/>
                  <a:gd name="T114" fmla="*/ 0 w 346"/>
                  <a:gd name="T115" fmla="*/ 2 h 215"/>
                  <a:gd name="T116" fmla="*/ 0 w 346"/>
                  <a:gd name="T117" fmla="*/ 2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6"/>
                  <a:gd name="T178" fmla="*/ 0 h 215"/>
                  <a:gd name="T179" fmla="*/ 346 w 346"/>
                  <a:gd name="T180" fmla="*/ 215 h 2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4" name="Freeform 458">
                <a:extLst>
                  <a:ext uri="{FF2B5EF4-FFF2-40B4-BE49-F238E27FC236}">
                    <a16:creationId xmlns:a16="http://schemas.microsoft.com/office/drawing/2014/main" id="{5DBCF64D-9FBE-48CD-AAA6-F06A2BFB5197}"/>
                  </a:ext>
                </a:extLst>
              </p:cNvPr>
              <p:cNvSpPr>
                <a:spLocks noChangeAspect="1"/>
              </p:cNvSpPr>
              <p:nvPr/>
            </p:nvSpPr>
            <p:spPr bwMode="gray">
              <a:xfrm>
                <a:off x="2664" y="1911"/>
                <a:ext cx="64" cy="55"/>
              </a:xfrm>
              <a:custGeom>
                <a:avLst/>
                <a:gdLst>
                  <a:gd name="T0" fmla="*/ 2 w 322"/>
                  <a:gd name="T1" fmla="*/ 0 h 276"/>
                  <a:gd name="T2" fmla="*/ 2 w 322"/>
                  <a:gd name="T3" fmla="*/ 0 h 276"/>
                  <a:gd name="T4" fmla="*/ 1 w 322"/>
                  <a:gd name="T5" fmla="*/ 0 h 276"/>
                  <a:gd name="T6" fmla="*/ 1 w 322"/>
                  <a:gd name="T7" fmla="*/ 0 h 276"/>
                  <a:gd name="T8" fmla="*/ 1 w 322"/>
                  <a:gd name="T9" fmla="*/ 0 h 276"/>
                  <a:gd name="T10" fmla="*/ 1 w 322"/>
                  <a:gd name="T11" fmla="*/ 0 h 276"/>
                  <a:gd name="T12" fmla="*/ 1 w 322"/>
                  <a:gd name="T13" fmla="*/ 0 h 276"/>
                  <a:gd name="T14" fmla="*/ 1 w 322"/>
                  <a:gd name="T15" fmla="*/ 0 h 276"/>
                  <a:gd name="T16" fmla="*/ 1 w 322"/>
                  <a:gd name="T17" fmla="*/ 0 h 276"/>
                  <a:gd name="T18" fmla="*/ 1 w 322"/>
                  <a:gd name="T19" fmla="*/ 1 h 276"/>
                  <a:gd name="T20" fmla="*/ 1 w 322"/>
                  <a:gd name="T21" fmla="*/ 1 h 276"/>
                  <a:gd name="T22" fmla="*/ 1 w 322"/>
                  <a:gd name="T23" fmla="*/ 1 h 276"/>
                  <a:gd name="T24" fmla="*/ 1 w 322"/>
                  <a:gd name="T25" fmla="*/ 1 h 276"/>
                  <a:gd name="T26" fmla="*/ 0 w 322"/>
                  <a:gd name="T27" fmla="*/ 1 h 276"/>
                  <a:gd name="T28" fmla="*/ 0 w 322"/>
                  <a:gd name="T29" fmla="*/ 1 h 276"/>
                  <a:gd name="T30" fmla="*/ 0 w 322"/>
                  <a:gd name="T31" fmla="*/ 1 h 276"/>
                  <a:gd name="T32" fmla="*/ 0 w 322"/>
                  <a:gd name="T33" fmla="*/ 1 h 276"/>
                  <a:gd name="T34" fmla="*/ 0 w 322"/>
                  <a:gd name="T35" fmla="*/ 1 h 276"/>
                  <a:gd name="T36" fmla="*/ 1 w 322"/>
                  <a:gd name="T37" fmla="*/ 1 h 276"/>
                  <a:gd name="T38" fmla="*/ 1 w 322"/>
                  <a:gd name="T39" fmla="*/ 1 h 276"/>
                  <a:gd name="T40" fmla="*/ 1 w 322"/>
                  <a:gd name="T41" fmla="*/ 1 h 276"/>
                  <a:gd name="T42" fmla="*/ 1 w 322"/>
                  <a:gd name="T43" fmla="*/ 1 h 276"/>
                  <a:gd name="T44" fmla="*/ 1 w 322"/>
                  <a:gd name="T45" fmla="*/ 2 h 276"/>
                  <a:gd name="T46" fmla="*/ 1 w 322"/>
                  <a:gd name="T47" fmla="*/ 2 h 276"/>
                  <a:gd name="T48" fmla="*/ 1 w 322"/>
                  <a:gd name="T49" fmla="*/ 2 h 276"/>
                  <a:gd name="T50" fmla="*/ 2 w 322"/>
                  <a:gd name="T51" fmla="*/ 2 h 276"/>
                  <a:gd name="T52" fmla="*/ 2 w 322"/>
                  <a:gd name="T53" fmla="*/ 2 h 276"/>
                  <a:gd name="T54" fmla="*/ 1 w 322"/>
                  <a:gd name="T55" fmla="*/ 2 h 276"/>
                  <a:gd name="T56" fmla="*/ 1 w 322"/>
                  <a:gd name="T57" fmla="*/ 2 h 276"/>
                  <a:gd name="T58" fmla="*/ 1 w 322"/>
                  <a:gd name="T59" fmla="*/ 1 h 276"/>
                  <a:gd name="T60" fmla="*/ 1 w 322"/>
                  <a:gd name="T61" fmla="*/ 1 h 276"/>
                  <a:gd name="T62" fmla="*/ 1 w 322"/>
                  <a:gd name="T63" fmla="*/ 1 h 276"/>
                  <a:gd name="T64" fmla="*/ 1 w 322"/>
                  <a:gd name="T65" fmla="*/ 1 h 276"/>
                  <a:gd name="T66" fmla="*/ 1 w 322"/>
                  <a:gd name="T67" fmla="*/ 1 h 276"/>
                  <a:gd name="T68" fmla="*/ 1 w 322"/>
                  <a:gd name="T69" fmla="*/ 1 h 276"/>
                  <a:gd name="T70" fmla="*/ 1 w 322"/>
                  <a:gd name="T71" fmla="*/ 1 h 276"/>
                  <a:gd name="T72" fmla="*/ 2 w 322"/>
                  <a:gd name="T73" fmla="*/ 1 h 276"/>
                  <a:gd name="T74" fmla="*/ 2 w 322"/>
                  <a:gd name="T75" fmla="*/ 1 h 276"/>
                  <a:gd name="T76" fmla="*/ 2 w 322"/>
                  <a:gd name="T77" fmla="*/ 1 h 276"/>
                  <a:gd name="T78" fmla="*/ 2 w 322"/>
                  <a:gd name="T79" fmla="*/ 1 h 276"/>
                  <a:gd name="T80" fmla="*/ 2 w 322"/>
                  <a:gd name="T81" fmla="*/ 1 h 276"/>
                  <a:gd name="T82" fmla="*/ 2 w 322"/>
                  <a:gd name="T83" fmla="*/ 1 h 276"/>
                  <a:gd name="T84" fmla="*/ 2 w 322"/>
                  <a:gd name="T85" fmla="*/ 1 h 276"/>
                  <a:gd name="T86" fmla="*/ 2 w 322"/>
                  <a:gd name="T87" fmla="*/ 1 h 276"/>
                  <a:gd name="T88" fmla="*/ 2 w 322"/>
                  <a:gd name="T89" fmla="*/ 1 h 276"/>
                  <a:gd name="T90" fmla="*/ 2 w 322"/>
                  <a:gd name="T91" fmla="*/ 1 h 276"/>
                  <a:gd name="T92" fmla="*/ 2 w 322"/>
                  <a:gd name="T93" fmla="*/ 1 h 276"/>
                  <a:gd name="T94" fmla="*/ 3 w 322"/>
                  <a:gd name="T95" fmla="*/ 1 h 276"/>
                  <a:gd name="T96" fmla="*/ 3 w 322"/>
                  <a:gd name="T97" fmla="*/ 1 h 276"/>
                  <a:gd name="T98" fmla="*/ 2 w 322"/>
                  <a:gd name="T99" fmla="*/ 1 h 276"/>
                  <a:gd name="T100" fmla="*/ 2 w 322"/>
                  <a:gd name="T101" fmla="*/ 1 h 276"/>
                  <a:gd name="T102" fmla="*/ 2 w 322"/>
                  <a:gd name="T103" fmla="*/ 1 h 276"/>
                  <a:gd name="T104" fmla="*/ 2 w 322"/>
                  <a:gd name="T105" fmla="*/ 1 h 276"/>
                  <a:gd name="T106" fmla="*/ 2 w 322"/>
                  <a:gd name="T107" fmla="*/ 1 h 276"/>
                  <a:gd name="T108" fmla="*/ 2 w 322"/>
                  <a:gd name="T109" fmla="*/ 1 h 276"/>
                  <a:gd name="T110" fmla="*/ 2 w 322"/>
                  <a:gd name="T111" fmla="*/ 1 h 276"/>
                  <a:gd name="T112" fmla="*/ 2 w 322"/>
                  <a:gd name="T113" fmla="*/ 0 h 2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76"/>
                  <a:gd name="T173" fmla="*/ 322 w 322"/>
                  <a:gd name="T174" fmla="*/ 276 h 2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5" name="Freeform 459">
                <a:extLst>
                  <a:ext uri="{FF2B5EF4-FFF2-40B4-BE49-F238E27FC236}">
                    <a16:creationId xmlns:a16="http://schemas.microsoft.com/office/drawing/2014/main" id="{79F925EB-9DD4-4068-845E-7CBCF1194882}"/>
                  </a:ext>
                </a:extLst>
              </p:cNvPr>
              <p:cNvSpPr>
                <a:spLocks noChangeAspect="1"/>
              </p:cNvSpPr>
              <p:nvPr/>
            </p:nvSpPr>
            <p:spPr bwMode="gray">
              <a:xfrm>
                <a:off x="2727" y="1971"/>
                <a:ext cx="20" cy="43"/>
              </a:xfrm>
              <a:custGeom>
                <a:avLst/>
                <a:gdLst>
                  <a:gd name="T0" fmla="*/ 0 w 97"/>
                  <a:gd name="T1" fmla="*/ 2 h 215"/>
                  <a:gd name="T2" fmla="*/ 0 w 97"/>
                  <a:gd name="T3" fmla="*/ 2 h 215"/>
                  <a:gd name="T4" fmla="*/ 0 w 97"/>
                  <a:gd name="T5" fmla="*/ 2 h 215"/>
                  <a:gd name="T6" fmla="*/ 0 w 97"/>
                  <a:gd name="T7" fmla="*/ 2 h 215"/>
                  <a:gd name="T8" fmla="*/ 0 w 97"/>
                  <a:gd name="T9" fmla="*/ 1 h 215"/>
                  <a:gd name="T10" fmla="*/ 0 w 97"/>
                  <a:gd name="T11" fmla="*/ 1 h 215"/>
                  <a:gd name="T12" fmla="*/ 0 w 97"/>
                  <a:gd name="T13" fmla="*/ 1 h 215"/>
                  <a:gd name="T14" fmla="*/ 0 w 97"/>
                  <a:gd name="T15" fmla="*/ 1 h 215"/>
                  <a:gd name="T16" fmla="*/ 0 w 97"/>
                  <a:gd name="T17" fmla="*/ 1 h 215"/>
                  <a:gd name="T18" fmla="*/ 0 w 97"/>
                  <a:gd name="T19" fmla="*/ 1 h 215"/>
                  <a:gd name="T20" fmla="*/ 0 w 97"/>
                  <a:gd name="T21" fmla="*/ 1 h 215"/>
                  <a:gd name="T22" fmla="*/ 0 w 97"/>
                  <a:gd name="T23" fmla="*/ 1 h 215"/>
                  <a:gd name="T24" fmla="*/ 0 w 97"/>
                  <a:gd name="T25" fmla="*/ 1 h 215"/>
                  <a:gd name="T26" fmla="*/ 0 w 97"/>
                  <a:gd name="T27" fmla="*/ 1 h 215"/>
                  <a:gd name="T28" fmla="*/ 0 w 97"/>
                  <a:gd name="T29" fmla="*/ 1 h 215"/>
                  <a:gd name="T30" fmla="*/ 0 w 97"/>
                  <a:gd name="T31" fmla="*/ 1 h 215"/>
                  <a:gd name="T32" fmla="*/ 0 w 97"/>
                  <a:gd name="T33" fmla="*/ 0 h 215"/>
                  <a:gd name="T34" fmla="*/ 0 w 97"/>
                  <a:gd name="T35" fmla="*/ 0 h 215"/>
                  <a:gd name="T36" fmla="*/ 0 w 97"/>
                  <a:gd name="T37" fmla="*/ 0 h 215"/>
                  <a:gd name="T38" fmla="*/ 0 w 97"/>
                  <a:gd name="T39" fmla="*/ 0 h 215"/>
                  <a:gd name="T40" fmla="*/ 0 w 97"/>
                  <a:gd name="T41" fmla="*/ 0 h 215"/>
                  <a:gd name="T42" fmla="*/ 0 w 97"/>
                  <a:gd name="T43" fmla="*/ 0 h 215"/>
                  <a:gd name="T44" fmla="*/ 0 w 97"/>
                  <a:gd name="T45" fmla="*/ 0 h 215"/>
                  <a:gd name="T46" fmla="*/ 0 w 97"/>
                  <a:gd name="T47" fmla="*/ 0 h 215"/>
                  <a:gd name="T48" fmla="*/ 0 w 97"/>
                  <a:gd name="T49" fmla="*/ 0 h 215"/>
                  <a:gd name="T50" fmla="*/ 0 w 97"/>
                  <a:gd name="T51" fmla="*/ 0 h 215"/>
                  <a:gd name="T52" fmla="*/ 1 w 97"/>
                  <a:gd name="T53" fmla="*/ 0 h 215"/>
                  <a:gd name="T54" fmla="*/ 1 w 97"/>
                  <a:gd name="T55" fmla="*/ 0 h 215"/>
                  <a:gd name="T56" fmla="*/ 1 w 97"/>
                  <a:gd name="T57" fmla="*/ 1 h 215"/>
                  <a:gd name="T58" fmla="*/ 1 w 97"/>
                  <a:gd name="T59" fmla="*/ 1 h 215"/>
                  <a:gd name="T60" fmla="*/ 1 w 97"/>
                  <a:gd name="T61" fmla="*/ 1 h 215"/>
                  <a:gd name="T62" fmla="*/ 1 w 97"/>
                  <a:gd name="T63" fmla="*/ 1 h 215"/>
                  <a:gd name="T64" fmla="*/ 1 w 97"/>
                  <a:gd name="T65" fmla="*/ 1 h 215"/>
                  <a:gd name="T66" fmla="*/ 1 w 97"/>
                  <a:gd name="T67" fmla="*/ 1 h 215"/>
                  <a:gd name="T68" fmla="*/ 1 w 97"/>
                  <a:gd name="T69" fmla="*/ 1 h 215"/>
                  <a:gd name="T70" fmla="*/ 1 w 97"/>
                  <a:gd name="T71" fmla="*/ 1 h 215"/>
                  <a:gd name="T72" fmla="*/ 1 w 97"/>
                  <a:gd name="T73" fmla="*/ 2 h 215"/>
                  <a:gd name="T74" fmla="*/ 1 w 97"/>
                  <a:gd name="T75" fmla="*/ 2 h 215"/>
                  <a:gd name="T76" fmla="*/ 0 w 97"/>
                  <a:gd name="T77" fmla="*/ 2 h 215"/>
                  <a:gd name="T78" fmla="*/ 0 w 97"/>
                  <a:gd name="T79" fmla="*/ 2 h 215"/>
                  <a:gd name="T80" fmla="*/ 0 w 97"/>
                  <a:gd name="T81" fmla="*/ 2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
                  <a:gd name="T124" fmla="*/ 0 h 215"/>
                  <a:gd name="T125" fmla="*/ 97 w 9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6" name="Freeform 460">
                <a:extLst>
                  <a:ext uri="{FF2B5EF4-FFF2-40B4-BE49-F238E27FC236}">
                    <a16:creationId xmlns:a16="http://schemas.microsoft.com/office/drawing/2014/main" id="{D7271545-E166-4743-8549-60CF9E9AABF6}"/>
                  </a:ext>
                </a:extLst>
              </p:cNvPr>
              <p:cNvSpPr>
                <a:spLocks noChangeAspect="1"/>
              </p:cNvSpPr>
              <p:nvPr/>
            </p:nvSpPr>
            <p:spPr bwMode="gray">
              <a:xfrm>
                <a:off x="2746" y="1736"/>
                <a:ext cx="63" cy="48"/>
              </a:xfrm>
              <a:custGeom>
                <a:avLst/>
                <a:gdLst>
                  <a:gd name="T0" fmla="*/ 0 w 317"/>
                  <a:gd name="T1" fmla="*/ 0 h 244"/>
                  <a:gd name="T2" fmla="*/ 0 w 317"/>
                  <a:gd name="T3" fmla="*/ 1 h 244"/>
                  <a:gd name="T4" fmla="*/ 0 w 317"/>
                  <a:gd name="T5" fmla="*/ 1 h 244"/>
                  <a:gd name="T6" fmla="*/ 0 w 317"/>
                  <a:gd name="T7" fmla="*/ 1 h 244"/>
                  <a:gd name="T8" fmla="*/ 0 w 317"/>
                  <a:gd name="T9" fmla="*/ 1 h 244"/>
                  <a:gd name="T10" fmla="*/ 0 w 317"/>
                  <a:gd name="T11" fmla="*/ 1 h 244"/>
                  <a:gd name="T12" fmla="*/ 0 w 317"/>
                  <a:gd name="T13" fmla="*/ 1 h 244"/>
                  <a:gd name="T14" fmla="*/ 0 w 317"/>
                  <a:gd name="T15" fmla="*/ 1 h 244"/>
                  <a:gd name="T16" fmla="*/ 1 w 317"/>
                  <a:gd name="T17" fmla="*/ 1 h 244"/>
                  <a:gd name="T18" fmla="*/ 1 w 317"/>
                  <a:gd name="T19" fmla="*/ 1 h 244"/>
                  <a:gd name="T20" fmla="*/ 1 w 317"/>
                  <a:gd name="T21" fmla="*/ 1 h 244"/>
                  <a:gd name="T22" fmla="*/ 1 w 317"/>
                  <a:gd name="T23" fmla="*/ 2 h 244"/>
                  <a:gd name="T24" fmla="*/ 1 w 317"/>
                  <a:gd name="T25" fmla="*/ 2 h 244"/>
                  <a:gd name="T26" fmla="*/ 1 w 317"/>
                  <a:gd name="T27" fmla="*/ 2 h 244"/>
                  <a:gd name="T28" fmla="*/ 1 w 317"/>
                  <a:gd name="T29" fmla="*/ 2 h 244"/>
                  <a:gd name="T30" fmla="*/ 2 w 317"/>
                  <a:gd name="T31" fmla="*/ 2 h 244"/>
                  <a:gd name="T32" fmla="*/ 2 w 317"/>
                  <a:gd name="T33" fmla="*/ 2 h 244"/>
                  <a:gd name="T34" fmla="*/ 2 w 317"/>
                  <a:gd name="T35" fmla="*/ 2 h 244"/>
                  <a:gd name="T36" fmla="*/ 2 w 317"/>
                  <a:gd name="T37" fmla="*/ 2 h 244"/>
                  <a:gd name="T38" fmla="*/ 2 w 317"/>
                  <a:gd name="T39" fmla="*/ 2 h 244"/>
                  <a:gd name="T40" fmla="*/ 2 w 317"/>
                  <a:gd name="T41" fmla="*/ 2 h 244"/>
                  <a:gd name="T42" fmla="*/ 2 w 317"/>
                  <a:gd name="T43" fmla="*/ 2 h 244"/>
                  <a:gd name="T44" fmla="*/ 2 w 317"/>
                  <a:gd name="T45" fmla="*/ 2 h 244"/>
                  <a:gd name="T46" fmla="*/ 2 w 317"/>
                  <a:gd name="T47" fmla="*/ 1 h 244"/>
                  <a:gd name="T48" fmla="*/ 2 w 317"/>
                  <a:gd name="T49" fmla="*/ 1 h 244"/>
                  <a:gd name="T50" fmla="*/ 2 w 317"/>
                  <a:gd name="T51" fmla="*/ 1 h 244"/>
                  <a:gd name="T52" fmla="*/ 2 w 317"/>
                  <a:gd name="T53" fmla="*/ 1 h 244"/>
                  <a:gd name="T54" fmla="*/ 2 w 317"/>
                  <a:gd name="T55" fmla="*/ 1 h 244"/>
                  <a:gd name="T56" fmla="*/ 2 w 317"/>
                  <a:gd name="T57" fmla="*/ 1 h 244"/>
                  <a:gd name="T58" fmla="*/ 2 w 317"/>
                  <a:gd name="T59" fmla="*/ 1 h 244"/>
                  <a:gd name="T60" fmla="*/ 2 w 317"/>
                  <a:gd name="T61" fmla="*/ 1 h 244"/>
                  <a:gd name="T62" fmla="*/ 2 w 317"/>
                  <a:gd name="T63" fmla="*/ 1 h 244"/>
                  <a:gd name="T64" fmla="*/ 2 w 317"/>
                  <a:gd name="T65" fmla="*/ 1 h 244"/>
                  <a:gd name="T66" fmla="*/ 2 w 317"/>
                  <a:gd name="T67" fmla="*/ 1 h 244"/>
                  <a:gd name="T68" fmla="*/ 2 w 317"/>
                  <a:gd name="T69" fmla="*/ 0 h 244"/>
                  <a:gd name="T70" fmla="*/ 2 w 317"/>
                  <a:gd name="T71" fmla="*/ 0 h 244"/>
                  <a:gd name="T72" fmla="*/ 2 w 317"/>
                  <a:gd name="T73" fmla="*/ 0 h 244"/>
                  <a:gd name="T74" fmla="*/ 2 w 317"/>
                  <a:gd name="T75" fmla="*/ 0 h 244"/>
                  <a:gd name="T76" fmla="*/ 1 w 317"/>
                  <a:gd name="T77" fmla="*/ 0 h 244"/>
                  <a:gd name="T78" fmla="*/ 1 w 317"/>
                  <a:gd name="T79" fmla="*/ 0 h 244"/>
                  <a:gd name="T80" fmla="*/ 1 w 317"/>
                  <a:gd name="T81" fmla="*/ 0 h 244"/>
                  <a:gd name="T82" fmla="*/ 1 w 317"/>
                  <a:gd name="T83" fmla="*/ 0 h 244"/>
                  <a:gd name="T84" fmla="*/ 1 w 317"/>
                  <a:gd name="T85" fmla="*/ 0 h 244"/>
                  <a:gd name="T86" fmla="*/ 1 w 317"/>
                  <a:gd name="T87" fmla="*/ 0 h 244"/>
                  <a:gd name="T88" fmla="*/ 0 w 317"/>
                  <a:gd name="T89" fmla="*/ 0 h 244"/>
                  <a:gd name="T90" fmla="*/ 0 w 317"/>
                  <a:gd name="T91" fmla="*/ 0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7"/>
                  <a:gd name="T139" fmla="*/ 0 h 244"/>
                  <a:gd name="T140" fmla="*/ 317 w 317"/>
                  <a:gd name="T141" fmla="*/ 244 h 2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7" name="Freeform 461">
                <a:extLst>
                  <a:ext uri="{FF2B5EF4-FFF2-40B4-BE49-F238E27FC236}">
                    <a16:creationId xmlns:a16="http://schemas.microsoft.com/office/drawing/2014/main" id="{288F9D13-1F8F-4FCD-9FEA-95659E3DE502}"/>
                  </a:ext>
                </a:extLst>
              </p:cNvPr>
              <p:cNvSpPr>
                <a:spLocks noChangeAspect="1"/>
              </p:cNvSpPr>
              <p:nvPr/>
            </p:nvSpPr>
            <p:spPr bwMode="gray">
              <a:xfrm>
                <a:off x="2718" y="1916"/>
                <a:ext cx="48" cy="67"/>
              </a:xfrm>
              <a:custGeom>
                <a:avLst/>
                <a:gdLst>
                  <a:gd name="T0" fmla="*/ 0 w 241"/>
                  <a:gd name="T1" fmla="*/ 0 h 331"/>
                  <a:gd name="T2" fmla="*/ 0 w 241"/>
                  <a:gd name="T3" fmla="*/ 0 h 331"/>
                  <a:gd name="T4" fmla="*/ 0 w 241"/>
                  <a:gd name="T5" fmla="*/ 0 h 331"/>
                  <a:gd name="T6" fmla="*/ 0 w 241"/>
                  <a:gd name="T7" fmla="*/ 0 h 331"/>
                  <a:gd name="T8" fmla="*/ 0 w 241"/>
                  <a:gd name="T9" fmla="*/ 0 h 331"/>
                  <a:gd name="T10" fmla="*/ 0 w 241"/>
                  <a:gd name="T11" fmla="*/ 0 h 331"/>
                  <a:gd name="T12" fmla="*/ 0 w 241"/>
                  <a:gd name="T13" fmla="*/ 1 h 331"/>
                  <a:gd name="T14" fmla="*/ 0 w 241"/>
                  <a:gd name="T15" fmla="*/ 1 h 331"/>
                  <a:gd name="T16" fmla="*/ 0 w 241"/>
                  <a:gd name="T17" fmla="*/ 1 h 331"/>
                  <a:gd name="T18" fmla="*/ 0 w 241"/>
                  <a:gd name="T19" fmla="*/ 1 h 331"/>
                  <a:gd name="T20" fmla="*/ 0 w 241"/>
                  <a:gd name="T21" fmla="*/ 1 h 331"/>
                  <a:gd name="T22" fmla="*/ 0 w 241"/>
                  <a:gd name="T23" fmla="*/ 1 h 331"/>
                  <a:gd name="T24" fmla="*/ 0 w 241"/>
                  <a:gd name="T25" fmla="*/ 1 h 331"/>
                  <a:gd name="T26" fmla="*/ 0 w 241"/>
                  <a:gd name="T27" fmla="*/ 1 h 331"/>
                  <a:gd name="T28" fmla="*/ 0 w 241"/>
                  <a:gd name="T29" fmla="*/ 1 h 331"/>
                  <a:gd name="T30" fmla="*/ 0 w 241"/>
                  <a:gd name="T31" fmla="*/ 1 h 331"/>
                  <a:gd name="T32" fmla="*/ 0 w 241"/>
                  <a:gd name="T33" fmla="*/ 1 h 331"/>
                  <a:gd name="T34" fmla="*/ 0 w 241"/>
                  <a:gd name="T35" fmla="*/ 1 h 331"/>
                  <a:gd name="T36" fmla="*/ 0 w 241"/>
                  <a:gd name="T37" fmla="*/ 1 h 331"/>
                  <a:gd name="T38" fmla="*/ 1 w 241"/>
                  <a:gd name="T39" fmla="*/ 1 h 331"/>
                  <a:gd name="T40" fmla="*/ 0 w 241"/>
                  <a:gd name="T41" fmla="*/ 1 h 331"/>
                  <a:gd name="T42" fmla="*/ 0 w 241"/>
                  <a:gd name="T43" fmla="*/ 1 h 331"/>
                  <a:gd name="T44" fmla="*/ 0 w 241"/>
                  <a:gd name="T45" fmla="*/ 2 h 331"/>
                  <a:gd name="T46" fmla="*/ 0 w 241"/>
                  <a:gd name="T47" fmla="*/ 2 h 331"/>
                  <a:gd name="T48" fmla="*/ 0 w 241"/>
                  <a:gd name="T49" fmla="*/ 2 h 331"/>
                  <a:gd name="T50" fmla="*/ 0 w 241"/>
                  <a:gd name="T51" fmla="*/ 2 h 331"/>
                  <a:gd name="T52" fmla="*/ 0 w 241"/>
                  <a:gd name="T53" fmla="*/ 2 h 331"/>
                  <a:gd name="T54" fmla="*/ 0 w 241"/>
                  <a:gd name="T55" fmla="*/ 2 h 331"/>
                  <a:gd name="T56" fmla="*/ 0 w 241"/>
                  <a:gd name="T57" fmla="*/ 2 h 331"/>
                  <a:gd name="T58" fmla="*/ 0 w 241"/>
                  <a:gd name="T59" fmla="*/ 2 h 331"/>
                  <a:gd name="T60" fmla="*/ 0 w 241"/>
                  <a:gd name="T61" fmla="*/ 2 h 331"/>
                  <a:gd name="T62" fmla="*/ 0 w 241"/>
                  <a:gd name="T63" fmla="*/ 2 h 331"/>
                  <a:gd name="T64" fmla="*/ 0 w 241"/>
                  <a:gd name="T65" fmla="*/ 2 h 331"/>
                  <a:gd name="T66" fmla="*/ 0 w 241"/>
                  <a:gd name="T67" fmla="*/ 2 h 331"/>
                  <a:gd name="T68" fmla="*/ 0 w 241"/>
                  <a:gd name="T69" fmla="*/ 2 h 331"/>
                  <a:gd name="T70" fmla="*/ 0 w 241"/>
                  <a:gd name="T71" fmla="*/ 2 h 331"/>
                  <a:gd name="T72" fmla="*/ 0 w 241"/>
                  <a:gd name="T73" fmla="*/ 3 h 331"/>
                  <a:gd name="T74" fmla="*/ 0 w 241"/>
                  <a:gd name="T75" fmla="*/ 3 h 331"/>
                  <a:gd name="T76" fmla="*/ 1 w 241"/>
                  <a:gd name="T77" fmla="*/ 2 h 331"/>
                  <a:gd name="T78" fmla="*/ 1 w 241"/>
                  <a:gd name="T79" fmla="*/ 2 h 331"/>
                  <a:gd name="T80" fmla="*/ 1 w 241"/>
                  <a:gd name="T81" fmla="*/ 3 h 331"/>
                  <a:gd name="T82" fmla="*/ 1 w 241"/>
                  <a:gd name="T83" fmla="*/ 3 h 331"/>
                  <a:gd name="T84" fmla="*/ 1 w 241"/>
                  <a:gd name="T85" fmla="*/ 2 h 331"/>
                  <a:gd name="T86" fmla="*/ 1 w 241"/>
                  <a:gd name="T87" fmla="*/ 2 h 331"/>
                  <a:gd name="T88" fmla="*/ 1 w 241"/>
                  <a:gd name="T89" fmla="*/ 2 h 331"/>
                  <a:gd name="T90" fmla="*/ 2 w 241"/>
                  <a:gd name="T91" fmla="*/ 2 h 331"/>
                  <a:gd name="T92" fmla="*/ 2 w 241"/>
                  <a:gd name="T93" fmla="*/ 2 h 331"/>
                  <a:gd name="T94" fmla="*/ 2 w 241"/>
                  <a:gd name="T95" fmla="*/ 2 h 331"/>
                  <a:gd name="T96" fmla="*/ 2 w 241"/>
                  <a:gd name="T97" fmla="*/ 1 h 331"/>
                  <a:gd name="T98" fmla="*/ 2 w 241"/>
                  <a:gd name="T99" fmla="*/ 1 h 331"/>
                  <a:gd name="T100" fmla="*/ 1 w 241"/>
                  <a:gd name="T101" fmla="*/ 1 h 331"/>
                  <a:gd name="T102" fmla="*/ 1 w 241"/>
                  <a:gd name="T103" fmla="*/ 1 h 331"/>
                  <a:gd name="T104" fmla="*/ 1 w 241"/>
                  <a:gd name="T105" fmla="*/ 0 h 331"/>
                  <a:gd name="T106" fmla="*/ 1 w 241"/>
                  <a:gd name="T107" fmla="*/ 0 h 331"/>
                  <a:gd name="T108" fmla="*/ 1 w 241"/>
                  <a:gd name="T109" fmla="*/ 0 h 331"/>
                  <a:gd name="T110" fmla="*/ 0 w 241"/>
                  <a:gd name="T111" fmla="*/ 0 h 3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1"/>
                  <a:gd name="T169" fmla="*/ 0 h 331"/>
                  <a:gd name="T170" fmla="*/ 241 w 241"/>
                  <a:gd name="T171" fmla="*/ 331 h 3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1" h="331">
                    <a:moveTo>
                      <a:pt x="14" y="22"/>
                    </a:moveTo>
                    <a:lnTo>
                      <a:pt x="23" y="29"/>
                    </a:lnTo>
                    <a:lnTo>
                      <a:pt x="23" y="33"/>
                    </a:lnTo>
                    <a:lnTo>
                      <a:pt x="21" y="35"/>
                    </a:lnTo>
                    <a:lnTo>
                      <a:pt x="24" y="38"/>
                    </a:lnTo>
                    <a:lnTo>
                      <a:pt x="24" y="42"/>
                    </a:lnTo>
                    <a:lnTo>
                      <a:pt x="21" y="45"/>
                    </a:lnTo>
                    <a:lnTo>
                      <a:pt x="21" y="48"/>
                    </a:lnTo>
                    <a:lnTo>
                      <a:pt x="25" y="49"/>
                    </a:lnTo>
                    <a:lnTo>
                      <a:pt x="27" y="46"/>
                    </a:lnTo>
                    <a:lnTo>
                      <a:pt x="29" y="46"/>
                    </a:lnTo>
                    <a:lnTo>
                      <a:pt x="32" y="49"/>
                    </a:lnTo>
                    <a:lnTo>
                      <a:pt x="32" y="51"/>
                    </a:lnTo>
                    <a:lnTo>
                      <a:pt x="30" y="53"/>
                    </a:lnTo>
                    <a:lnTo>
                      <a:pt x="29" y="53"/>
                    </a:lnTo>
                    <a:lnTo>
                      <a:pt x="27" y="55"/>
                    </a:lnTo>
                    <a:lnTo>
                      <a:pt x="29" y="56"/>
                    </a:lnTo>
                    <a:lnTo>
                      <a:pt x="27" y="60"/>
                    </a:lnTo>
                    <a:lnTo>
                      <a:pt x="27" y="61"/>
                    </a:lnTo>
                    <a:lnTo>
                      <a:pt x="29" y="64"/>
                    </a:lnTo>
                    <a:lnTo>
                      <a:pt x="32" y="64"/>
                    </a:lnTo>
                    <a:lnTo>
                      <a:pt x="34" y="65"/>
                    </a:lnTo>
                    <a:lnTo>
                      <a:pt x="37" y="67"/>
                    </a:lnTo>
                    <a:lnTo>
                      <a:pt x="42" y="67"/>
                    </a:lnTo>
                    <a:lnTo>
                      <a:pt x="46" y="70"/>
                    </a:lnTo>
                    <a:lnTo>
                      <a:pt x="50" y="69"/>
                    </a:lnTo>
                    <a:lnTo>
                      <a:pt x="52" y="70"/>
                    </a:lnTo>
                    <a:lnTo>
                      <a:pt x="52" y="72"/>
                    </a:lnTo>
                    <a:lnTo>
                      <a:pt x="48" y="75"/>
                    </a:lnTo>
                    <a:lnTo>
                      <a:pt x="45" y="73"/>
                    </a:lnTo>
                    <a:lnTo>
                      <a:pt x="41" y="72"/>
                    </a:lnTo>
                    <a:lnTo>
                      <a:pt x="39" y="73"/>
                    </a:lnTo>
                    <a:lnTo>
                      <a:pt x="37" y="78"/>
                    </a:lnTo>
                    <a:lnTo>
                      <a:pt x="35" y="81"/>
                    </a:lnTo>
                    <a:lnTo>
                      <a:pt x="37" y="91"/>
                    </a:lnTo>
                    <a:lnTo>
                      <a:pt x="39" y="92"/>
                    </a:lnTo>
                    <a:lnTo>
                      <a:pt x="37" y="97"/>
                    </a:lnTo>
                    <a:lnTo>
                      <a:pt x="50" y="97"/>
                    </a:lnTo>
                    <a:lnTo>
                      <a:pt x="52" y="100"/>
                    </a:lnTo>
                    <a:lnTo>
                      <a:pt x="51" y="104"/>
                    </a:lnTo>
                    <a:lnTo>
                      <a:pt x="51" y="108"/>
                    </a:lnTo>
                    <a:lnTo>
                      <a:pt x="46" y="115"/>
                    </a:lnTo>
                    <a:lnTo>
                      <a:pt x="41" y="126"/>
                    </a:lnTo>
                    <a:lnTo>
                      <a:pt x="39" y="128"/>
                    </a:lnTo>
                    <a:lnTo>
                      <a:pt x="39" y="130"/>
                    </a:lnTo>
                    <a:lnTo>
                      <a:pt x="40" y="132"/>
                    </a:lnTo>
                    <a:lnTo>
                      <a:pt x="36" y="137"/>
                    </a:lnTo>
                    <a:lnTo>
                      <a:pt x="39" y="145"/>
                    </a:lnTo>
                    <a:lnTo>
                      <a:pt x="42" y="145"/>
                    </a:lnTo>
                    <a:lnTo>
                      <a:pt x="45" y="147"/>
                    </a:lnTo>
                    <a:lnTo>
                      <a:pt x="48" y="146"/>
                    </a:lnTo>
                    <a:lnTo>
                      <a:pt x="50" y="148"/>
                    </a:lnTo>
                    <a:lnTo>
                      <a:pt x="51" y="152"/>
                    </a:lnTo>
                    <a:lnTo>
                      <a:pt x="54" y="156"/>
                    </a:lnTo>
                    <a:lnTo>
                      <a:pt x="58" y="156"/>
                    </a:lnTo>
                    <a:lnTo>
                      <a:pt x="58" y="157"/>
                    </a:lnTo>
                    <a:lnTo>
                      <a:pt x="58" y="159"/>
                    </a:lnTo>
                    <a:lnTo>
                      <a:pt x="63" y="162"/>
                    </a:lnTo>
                    <a:lnTo>
                      <a:pt x="66" y="163"/>
                    </a:lnTo>
                    <a:lnTo>
                      <a:pt x="66" y="166"/>
                    </a:lnTo>
                    <a:lnTo>
                      <a:pt x="62" y="171"/>
                    </a:lnTo>
                    <a:lnTo>
                      <a:pt x="53" y="171"/>
                    </a:lnTo>
                    <a:lnTo>
                      <a:pt x="48" y="167"/>
                    </a:lnTo>
                    <a:lnTo>
                      <a:pt x="46" y="167"/>
                    </a:lnTo>
                    <a:lnTo>
                      <a:pt x="45" y="169"/>
                    </a:lnTo>
                    <a:lnTo>
                      <a:pt x="46" y="171"/>
                    </a:lnTo>
                    <a:lnTo>
                      <a:pt x="52" y="178"/>
                    </a:lnTo>
                    <a:lnTo>
                      <a:pt x="58" y="186"/>
                    </a:lnTo>
                    <a:lnTo>
                      <a:pt x="61" y="188"/>
                    </a:lnTo>
                    <a:lnTo>
                      <a:pt x="59" y="195"/>
                    </a:lnTo>
                    <a:lnTo>
                      <a:pt x="58" y="198"/>
                    </a:lnTo>
                    <a:lnTo>
                      <a:pt x="56" y="199"/>
                    </a:lnTo>
                    <a:lnTo>
                      <a:pt x="53" y="198"/>
                    </a:lnTo>
                    <a:lnTo>
                      <a:pt x="51" y="198"/>
                    </a:lnTo>
                    <a:lnTo>
                      <a:pt x="48" y="201"/>
                    </a:lnTo>
                    <a:lnTo>
                      <a:pt x="43" y="204"/>
                    </a:lnTo>
                    <a:lnTo>
                      <a:pt x="40" y="204"/>
                    </a:lnTo>
                    <a:lnTo>
                      <a:pt x="37" y="205"/>
                    </a:lnTo>
                    <a:lnTo>
                      <a:pt x="35" y="205"/>
                    </a:lnTo>
                    <a:lnTo>
                      <a:pt x="34" y="202"/>
                    </a:lnTo>
                    <a:lnTo>
                      <a:pt x="31" y="202"/>
                    </a:lnTo>
                    <a:lnTo>
                      <a:pt x="27" y="206"/>
                    </a:lnTo>
                    <a:lnTo>
                      <a:pt x="29" y="209"/>
                    </a:lnTo>
                    <a:lnTo>
                      <a:pt x="32" y="210"/>
                    </a:lnTo>
                    <a:lnTo>
                      <a:pt x="34" y="215"/>
                    </a:lnTo>
                    <a:lnTo>
                      <a:pt x="35" y="218"/>
                    </a:lnTo>
                    <a:lnTo>
                      <a:pt x="35" y="223"/>
                    </a:lnTo>
                    <a:lnTo>
                      <a:pt x="34" y="226"/>
                    </a:lnTo>
                    <a:lnTo>
                      <a:pt x="31" y="226"/>
                    </a:lnTo>
                    <a:lnTo>
                      <a:pt x="30" y="223"/>
                    </a:lnTo>
                    <a:lnTo>
                      <a:pt x="29" y="218"/>
                    </a:lnTo>
                    <a:lnTo>
                      <a:pt x="26" y="217"/>
                    </a:lnTo>
                    <a:lnTo>
                      <a:pt x="23" y="217"/>
                    </a:lnTo>
                    <a:lnTo>
                      <a:pt x="14" y="225"/>
                    </a:lnTo>
                    <a:lnTo>
                      <a:pt x="13" y="229"/>
                    </a:lnTo>
                    <a:lnTo>
                      <a:pt x="11" y="232"/>
                    </a:lnTo>
                    <a:lnTo>
                      <a:pt x="11" y="239"/>
                    </a:lnTo>
                    <a:lnTo>
                      <a:pt x="9" y="242"/>
                    </a:lnTo>
                    <a:lnTo>
                      <a:pt x="4" y="242"/>
                    </a:lnTo>
                    <a:lnTo>
                      <a:pt x="2" y="244"/>
                    </a:lnTo>
                    <a:lnTo>
                      <a:pt x="2" y="253"/>
                    </a:lnTo>
                    <a:lnTo>
                      <a:pt x="0" y="254"/>
                    </a:lnTo>
                    <a:lnTo>
                      <a:pt x="0" y="258"/>
                    </a:lnTo>
                    <a:lnTo>
                      <a:pt x="3" y="263"/>
                    </a:lnTo>
                    <a:lnTo>
                      <a:pt x="5" y="265"/>
                    </a:lnTo>
                    <a:lnTo>
                      <a:pt x="5" y="270"/>
                    </a:lnTo>
                    <a:lnTo>
                      <a:pt x="0" y="277"/>
                    </a:lnTo>
                    <a:lnTo>
                      <a:pt x="0" y="285"/>
                    </a:lnTo>
                    <a:lnTo>
                      <a:pt x="16" y="297"/>
                    </a:lnTo>
                    <a:lnTo>
                      <a:pt x="27" y="308"/>
                    </a:lnTo>
                    <a:lnTo>
                      <a:pt x="36" y="314"/>
                    </a:lnTo>
                    <a:lnTo>
                      <a:pt x="42" y="326"/>
                    </a:lnTo>
                    <a:lnTo>
                      <a:pt x="48" y="331"/>
                    </a:lnTo>
                    <a:lnTo>
                      <a:pt x="53" y="315"/>
                    </a:lnTo>
                    <a:lnTo>
                      <a:pt x="51" y="304"/>
                    </a:lnTo>
                    <a:lnTo>
                      <a:pt x="56" y="290"/>
                    </a:lnTo>
                    <a:lnTo>
                      <a:pt x="63" y="285"/>
                    </a:lnTo>
                    <a:lnTo>
                      <a:pt x="69" y="275"/>
                    </a:lnTo>
                    <a:lnTo>
                      <a:pt x="77" y="282"/>
                    </a:lnTo>
                    <a:lnTo>
                      <a:pt x="91" y="284"/>
                    </a:lnTo>
                    <a:lnTo>
                      <a:pt x="97" y="295"/>
                    </a:lnTo>
                    <a:lnTo>
                      <a:pt x="107" y="299"/>
                    </a:lnTo>
                    <a:lnTo>
                      <a:pt x="120" y="315"/>
                    </a:lnTo>
                    <a:lnTo>
                      <a:pt x="121" y="317"/>
                    </a:lnTo>
                    <a:lnTo>
                      <a:pt x="126" y="317"/>
                    </a:lnTo>
                    <a:lnTo>
                      <a:pt x="129" y="314"/>
                    </a:lnTo>
                    <a:lnTo>
                      <a:pt x="129" y="306"/>
                    </a:lnTo>
                    <a:lnTo>
                      <a:pt x="147" y="299"/>
                    </a:lnTo>
                    <a:lnTo>
                      <a:pt x="150" y="301"/>
                    </a:lnTo>
                    <a:lnTo>
                      <a:pt x="156" y="308"/>
                    </a:lnTo>
                    <a:lnTo>
                      <a:pt x="159" y="308"/>
                    </a:lnTo>
                    <a:lnTo>
                      <a:pt x="159" y="303"/>
                    </a:lnTo>
                    <a:lnTo>
                      <a:pt x="166" y="298"/>
                    </a:lnTo>
                    <a:lnTo>
                      <a:pt x="182" y="302"/>
                    </a:lnTo>
                    <a:lnTo>
                      <a:pt x="186" y="298"/>
                    </a:lnTo>
                    <a:lnTo>
                      <a:pt x="201" y="301"/>
                    </a:lnTo>
                    <a:lnTo>
                      <a:pt x="212" y="299"/>
                    </a:lnTo>
                    <a:lnTo>
                      <a:pt x="218" y="302"/>
                    </a:lnTo>
                    <a:lnTo>
                      <a:pt x="218" y="277"/>
                    </a:lnTo>
                    <a:lnTo>
                      <a:pt x="230" y="253"/>
                    </a:lnTo>
                    <a:lnTo>
                      <a:pt x="241" y="241"/>
                    </a:lnTo>
                    <a:lnTo>
                      <a:pt x="226" y="225"/>
                    </a:lnTo>
                    <a:lnTo>
                      <a:pt x="218" y="210"/>
                    </a:lnTo>
                    <a:lnTo>
                      <a:pt x="215" y="188"/>
                    </a:lnTo>
                    <a:lnTo>
                      <a:pt x="218" y="167"/>
                    </a:lnTo>
                    <a:lnTo>
                      <a:pt x="235" y="159"/>
                    </a:lnTo>
                    <a:lnTo>
                      <a:pt x="225" y="157"/>
                    </a:lnTo>
                    <a:lnTo>
                      <a:pt x="218" y="141"/>
                    </a:lnTo>
                    <a:lnTo>
                      <a:pt x="228" y="130"/>
                    </a:lnTo>
                    <a:lnTo>
                      <a:pt x="220" y="119"/>
                    </a:lnTo>
                    <a:lnTo>
                      <a:pt x="209" y="128"/>
                    </a:lnTo>
                    <a:lnTo>
                      <a:pt x="181" y="118"/>
                    </a:lnTo>
                    <a:lnTo>
                      <a:pt x="166" y="105"/>
                    </a:lnTo>
                    <a:lnTo>
                      <a:pt x="165" y="91"/>
                    </a:lnTo>
                    <a:lnTo>
                      <a:pt x="163" y="81"/>
                    </a:lnTo>
                    <a:lnTo>
                      <a:pt x="154" y="76"/>
                    </a:lnTo>
                    <a:lnTo>
                      <a:pt x="143" y="73"/>
                    </a:lnTo>
                    <a:lnTo>
                      <a:pt x="134" y="60"/>
                    </a:lnTo>
                    <a:lnTo>
                      <a:pt x="129" y="42"/>
                    </a:lnTo>
                    <a:lnTo>
                      <a:pt x="124" y="29"/>
                    </a:lnTo>
                    <a:lnTo>
                      <a:pt x="113" y="17"/>
                    </a:lnTo>
                    <a:lnTo>
                      <a:pt x="99" y="11"/>
                    </a:lnTo>
                    <a:lnTo>
                      <a:pt x="94" y="7"/>
                    </a:lnTo>
                    <a:lnTo>
                      <a:pt x="90" y="0"/>
                    </a:lnTo>
                    <a:lnTo>
                      <a:pt x="78" y="5"/>
                    </a:lnTo>
                    <a:lnTo>
                      <a:pt x="66" y="5"/>
                    </a:lnTo>
                    <a:lnTo>
                      <a:pt x="50" y="16"/>
                    </a:lnTo>
                    <a:lnTo>
                      <a:pt x="35" y="16"/>
                    </a:lnTo>
                    <a:lnTo>
                      <a:pt x="29" y="21"/>
                    </a:lnTo>
                    <a:lnTo>
                      <a:pt x="14" y="2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8" name="Freeform 462">
                <a:extLst>
                  <a:ext uri="{FF2B5EF4-FFF2-40B4-BE49-F238E27FC236}">
                    <a16:creationId xmlns:a16="http://schemas.microsoft.com/office/drawing/2014/main" id="{510AAC56-AB0B-4501-84E6-0E4499F81E52}"/>
                  </a:ext>
                </a:extLst>
              </p:cNvPr>
              <p:cNvSpPr>
                <a:spLocks noChangeAspect="1"/>
              </p:cNvSpPr>
              <p:nvPr/>
            </p:nvSpPr>
            <p:spPr bwMode="gray">
              <a:xfrm>
                <a:off x="2701" y="1862"/>
                <a:ext cx="60" cy="30"/>
              </a:xfrm>
              <a:custGeom>
                <a:avLst/>
                <a:gdLst>
                  <a:gd name="T0" fmla="*/ 2 w 304"/>
                  <a:gd name="T1" fmla="*/ 1 h 149"/>
                  <a:gd name="T2" fmla="*/ 2 w 304"/>
                  <a:gd name="T3" fmla="*/ 1 h 149"/>
                  <a:gd name="T4" fmla="*/ 2 w 304"/>
                  <a:gd name="T5" fmla="*/ 1 h 149"/>
                  <a:gd name="T6" fmla="*/ 2 w 304"/>
                  <a:gd name="T7" fmla="*/ 1 h 149"/>
                  <a:gd name="T8" fmla="*/ 2 w 304"/>
                  <a:gd name="T9" fmla="*/ 1 h 149"/>
                  <a:gd name="T10" fmla="*/ 2 w 304"/>
                  <a:gd name="T11" fmla="*/ 1 h 149"/>
                  <a:gd name="T12" fmla="*/ 2 w 304"/>
                  <a:gd name="T13" fmla="*/ 1 h 149"/>
                  <a:gd name="T14" fmla="*/ 2 w 304"/>
                  <a:gd name="T15" fmla="*/ 1 h 149"/>
                  <a:gd name="T16" fmla="*/ 1 w 304"/>
                  <a:gd name="T17" fmla="*/ 1 h 149"/>
                  <a:gd name="T18" fmla="*/ 1 w 304"/>
                  <a:gd name="T19" fmla="*/ 1 h 149"/>
                  <a:gd name="T20" fmla="*/ 1 w 304"/>
                  <a:gd name="T21" fmla="*/ 1 h 149"/>
                  <a:gd name="T22" fmla="*/ 1 w 304"/>
                  <a:gd name="T23" fmla="*/ 1 h 149"/>
                  <a:gd name="T24" fmla="*/ 1 w 304"/>
                  <a:gd name="T25" fmla="*/ 1 h 149"/>
                  <a:gd name="T26" fmla="*/ 1 w 304"/>
                  <a:gd name="T27" fmla="*/ 1 h 149"/>
                  <a:gd name="T28" fmla="*/ 1 w 304"/>
                  <a:gd name="T29" fmla="*/ 1 h 149"/>
                  <a:gd name="T30" fmla="*/ 0 w 304"/>
                  <a:gd name="T31" fmla="*/ 1 h 149"/>
                  <a:gd name="T32" fmla="*/ 0 w 304"/>
                  <a:gd name="T33" fmla="*/ 1 h 149"/>
                  <a:gd name="T34" fmla="*/ 0 w 304"/>
                  <a:gd name="T35" fmla="*/ 1 h 149"/>
                  <a:gd name="T36" fmla="*/ 0 w 304"/>
                  <a:gd name="T37" fmla="*/ 1 h 149"/>
                  <a:gd name="T38" fmla="*/ 0 w 304"/>
                  <a:gd name="T39" fmla="*/ 1 h 149"/>
                  <a:gd name="T40" fmla="*/ 0 w 304"/>
                  <a:gd name="T41" fmla="*/ 1 h 149"/>
                  <a:gd name="T42" fmla="*/ 0 w 304"/>
                  <a:gd name="T43" fmla="*/ 1 h 149"/>
                  <a:gd name="T44" fmla="*/ 0 w 304"/>
                  <a:gd name="T45" fmla="*/ 1 h 149"/>
                  <a:gd name="T46" fmla="*/ 0 w 304"/>
                  <a:gd name="T47" fmla="*/ 1 h 149"/>
                  <a:gd name="T48" fmla="*/ 0 w 304"/>
                  <a:gd name="T49" fmla="*/ 1 h 149"/>
                  <a:gd name="T50" fmla="*/ 0 w 304"/>
                  <a:gd name="T51" fmla="*/ 0 h 149"/>
                  <a:gd name="T52" fmla="*/ 0 w 304"/>
                  <a:gd name="T53" fmla="*/ 0 h 149"/>
                  <a:gd name="T54" fmla="*/ 0 w 304"/>
                  <a:gd name="T55" fmla="*/ 0 h 149"/>
                  <a:gd name="T56" fmla="*/ 1 w 304"/>
                  <a:gd name="T57" fmla="*/ 0 h 149"/>
                  <a:gd name="T58" fmla="*/ 1 w 304"/>
                  <a:gd name="T59" fmla="*/ 0 h 149"/>
                  <a:gd name="T60" fmla="*/ 1 w 304"/>
                  <a:gd name="T61" fmla="*/ 0 h 149"/>
                  <a:gd name="T62" fmla="*/ 1 w 304"/>
                  <a:gd name="T63" fmla="*/ 0 h 149"/>
                  <a:gd name="T64" fmla="*/ 1 w 304"/>
                  <a:gd name="T65" fmla="*/ 0 h 149"/>
                  <a:gd name="T66" fmla="*/ 1 w 304"/>
                  <a:gd name="T67" fmla="*/ 0 h 149"/>
                  <a:gd name="T68" fmla="*/ 1 w 304"/>
                  <a:gd name="T69" fmla="*/ 0 h 149"/>
                  <a:gd name="T70" fmla="*/ 1 w 304"/>
                  <a:gd name="T71" fmla="*/ 0 h 149"/>
                  <a:gd name="T72" fmla="*/ 1 w 304"/>
                  <a:gd name="T73" fmla="*/ 0 h 149"/>
                  <a:gd name="T74" fmla="*/ 1 w 304"/>
                  <a:gd name="T75" fmla="*/ 0 h 149"/>
                  <a:gd name="T76" fmla="*/ 1 w 304"/>
                  <a:gd name="T77" fmla="*/ 0 h 149"/>
                  <a:gd name="T78" fmla="*/ 1 w 304"/>
                  <a:gd name="T79" fmla="*/ 0 h 149"/>
                  <a:gd name="T80" fmla="*/ 1 w 304"/>
                  <a:gd name="T81" fmla="*/ 0 h 149"/>
                  <a:gd name="T82" fmla="*/ 1 w 304"/>
                  <a:gd name="T83" fmla="*/ 0 h 149"/>
                  <a:gd name="T84" fmla="*/ 1 w 304"/>
                  <a:gd name="T85" fmla="*/ 0 h 149"/>
                  <a:gd name="T86" fmla="*/ 1 w 304"/>
                  <a:gd name="T87" fmla="*/ 0 h 149"/>
                  <a:gd name="T88" fmla="*/ 2 w 304"/>
                  <a:gd name="T89" fmla="*/ 0 h 149"/>
                  <a:gd name="T90" fmla="*/ 2 w 304"/>
                  <a:gd name="T91" fmla="*/ 0 h 149"/>
                  <a:gd name="T92" fmla="*/ 2 w 304"/>
                  <a:gd name="T93" fmla="*/ 0 h 149"/>
                  <a:gd name="T94" fmla="*/ 2 w 304"/>
                  <a:gd name="T95" fmla="*/ 0 h 149"/>
                  <a:gd name="T96" fmla="*/ 2 w 304"/>
                  <a:gd name="T97" fmla="*/ 0 h 149"/>
                  <a:gd name="T98" fmla="*/ 2 w 304"/>
                  <a:gd name="T99" fmla="*/ 0 h 149"/>
                  <a:gd name="T100" fmla="*/ 2 w 304"/>
                  <a:gd name="T101" fmla="*/ 0 h 149"/>
                  <a:gd name="T102" fmla="*/ 2 w 304"/>
                  <a:gd name="T103" fmla="*/ 0 h 149"/>
                  <a:gd name="T104" fmla="*/ 2 w 304"/>
                  <a:gd name="T105" fmla="*/ 0 h 149"/>
                  <a:gd name="T106" fmla="*/ 2 w 304"/>
                  <a:gd name="T107" fmla="*/ 0 h 149"/>
                  <a:gd name="T108" fmla="*/ 2 w 304"/>
                  <a:gd name="T109" fmla="*/ 0 h 149"/>
                  <a:gd name="T110" fmla="*/ 2 w 304"/>
                  <a:gd name="T111" fmla="*/ 0 h 149"/>
                  <a:gd name="T112" fmla="*/ 2 w 304"/>
                  <a:gd name="T113" fmla="*/ 1 h 149"/>
                  <a:gd name="T114" fmla="*/ 2 w 304"/>
                  <a:gd name="T115" fmla="*/ 1 h 1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4"/>
                  <a:gd name="T175" fmla="*/ 0 h 149"/>
                  <a:gd name="T176" fmla="*/ 304 w 304"/>
                  <a:gd name="T177" fmla="*/ 149 h 1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19" name="Freeform 463">
                <a:extLst>
                  <a:ext uri="{FF2B5EF4-FFF2-40B4-BE49-F238E27FC236}">
                    <a16:creationId xmlns:a16="http://schemas.microsoft.com/office/drawing/2014/main" id="{B88F3637-B298-4AFE-B471-573B7F24AEEE}"/>
                  </a:ext>
                </a:extLst>
              </p:cNvPr>
              <p:cNvSpPr>
                <a:spLocks noChangeAspect="1"/>
              </p:cNvSpPr>
              <p:nvPr/>
            </p:nvSpPr>
            <p:spPr bwMode="gray">
              <a:xfrm>
                <a:off x="2663" y="1906"/>
                <a:ext cx="34" cy="25"/>
              </a:xfrm>
              <a:custGeom>
                <a:avLst/>
                <a:gdLst>
                  <a:gd name="T0" fmla="*/ 1 w 173"/>
                  <a:gd name="T1" fmla="*/ 0 h 123"/>
                  <a:gd name="T2" fmla="*/ 1 w 173"/>
                  <a:gd name="T3" fmla="*/ 0 h 123"/>
                  <a:gd name="T4" fmla="*/ 1 w 173"/>
                  <a:gd name="T5" fmla="*/ 0 h 123"/>
                  <a:gd name="T6" fmla="*/ 1 w 173"/>
                  <a:gd name="T7" fmla="*/ 0 h 123"/>
                  <a:gd name="T8" fmla="*/ 0 w 173"/>
                  <a:gd name="T9" fmla="*/ 0 h 123"/>
                  <a:gd name="T10" fmla="*/ 0 w 173"/>
                  <a:gd name="T11" fmla="*/ 0 h 123"/>
                  <a:gd name="T12" fmla="*/ 0 w 173"/>
                  <a:gd name="T13" fmla="*/ 0 h 123"/>
                  <a:gd name="T14" fmla="*/ 0 w 173"/>
                  <a:gd name="T15" fmla="*/ 0 h 123"/>
                  <a:gd name="T16" fmla="*/ 0 w 173"/>
                  <a:gd name="T17" fmla="*/ 0 h 123"/>
                  <a:gd name="T18" fmla="*/ 0 w 173"/>
                  <a:gd name="T19" fmla="*/ 1 h 123"/>
                  <a:gd name="T20" fmla="*/ 0 w 173"/>
                  <a:gd name="T21" fmla="*/ 1 h 123"/>
                  <a:gd name="T22" fmla="*/ 0 w 173"/>
                  <a:gd name="T23" fmla="*/ 1 h 123"/>
                  <a:gd name="T24" fmla="*/ 0 w 173"/>
                  <a:gd name="T25" fmla="*/ 1 h 123"/>
                  <a:gd name="T26" fmla="*/ 0 w 173"/>
                  <a:gd name="T27" fmla="*/ 1 h 123"/>
                  <a:gd name="T28" fmla="*/ 0 w 173"/>
                  <a:gd name="T29" fmla="*/ 1 h 123"/>
                  <a:gd name="T30" fmla="*/ 0 w 173"/>
                  <a:gd name="T31" fmla="*/ 1 h 123"/>
                  <a:gd name="T32" fmla="*/ 0 w 173"/>
                  <a:gd name="T33" fmla="*/ 1 h 123"/>
                  <a:gd name="T34" fmla="*/ 0 w 173"/>
                  <a:gd name="T35" fmla="*/ 1 h 123"/>
                  <a:gd name="T36" fmla="*/ 0 w 173"/>
                  <a:gd name="T37" fmla="*/ 1 h 123"/>
                  <a:gd name="T38" fmla="*/ 1 w 173"/>
                  <a:gd name="T39" fmla="*/ 1 h 123"/>
                  <a:gd name="T40" fmla="*/ 1 w 173"/>
                  <a:gd name="T41" fmla="*/ 1 h 123"/>
                  <a:gd name="T42" fmla="*/ 1 w 173"/>
                  <a:gd name="T43" fmla="*/ 1 h 123"/>
                  <a:gd name="T44" fmla="*/ 1 w 173"/>
                  <a:gd name="T45" fmla="*/ 1 h 123"/>
                  <a:gd name="T46" fmla="*/ 1 w 173"/>
                  <a:gd name="T47" fmla="*/ 1 h 123"/>
                  <a:gd name="T48" fmla="*/ 1 w 173"/>
                  <a:gd name="T49" fmla="*/ 1 h 123"/>
                  <a:gd name="T50" fmla="*/ 1 w 173"/>
                  <a:gd name="T51" fmla="*/ 1 h 123"/>
                  <a:gd name="T52" fmla="*/ 1 w 173"/>
                  <a:gd name="T53" fmla="*/ 1 h 123"/>
                  <a:gd name="T54" fmla="*/ 1 w 173"/>
                  <a:gd name="T55" fmla="*/ 0 h 123"/>
                  <a:gd name="T56" fmla="*/ 1 w 173"/>
                  <a:gd name="T57" fmla="*/ 0 h 123"/>
                  <a:gd name="T58" fmla="*/ 1 w 173"/>
                  <a:gd name="T59" fmla="*/ 0 h 123"/>
                  <a:gd name="T60" fmla="*/ 1 w 173"/>
                  <a:gd name="T61" fmla="*/ 0 h 123"/>
                  <a:gd name="T62" fmla="*/ 1 w 173"/>
                  <a:gd name="T63" fmla="*/ 0 h 123"/>
                  <a:gd name="T64" fmla="*/ 1 w 173"/>
                  <a:gd name="T65" fmla="*/ 0 h 123"/>
                  <a:gd name="T66" fmla="*/ 1 w 173"/>
                  <a:gd name="T67" fmla="*/ 0 h 123"/>
                  <a:gd name="T68" fmla="*/ 1 w 173"/>
                  <a:gd name="T69" fmla="*/ 0 h 123"/>
                  <a:gd name="T70" fmla="*/ 1 w 173"/>
                  <a:gd name="T71" fmla="*/ 0 h 123"/>
                  <a:gd name="T72" fmla="*/ 1 w 173"/>
                  <a:gd name="T73" fmla="*/ 0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
                  <a:gd name="T112" fmla="*/ 0 h 123"/>
                  <a:gd name="T113" fmla="*/ 173 w 173"/>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0" name="Freeform 464">
                <a:extLst>
                  <a:ext uri="{FF2B5EF4-FFF2-40B4-BE49-F238E27FC236}">
                    <a16:creationId xmlns:a16="http://schemas.microsoft.com/office/drawing/2014/main" id="{63A3B1FB-150A-4D0D-A8A2-3A2AAA35C6F1}"/>
                  </a:ext>
                </a:extLst>
              </p:cNvPr>
              <p:cNvSpPr>
                <a:spLocks noChangeAspect="1"/>
              </p:cNvSpPr>
              <p:nvPr/>
            </p:nvSpPr>
            <p:spPr bwMode="gray">
              <a:xfrm>
                <a:off x="2741" y="1976"/>
                <a:ext cx="26" cy="21"/>
              </a:xfrm>
              <a:custGeom>
                <a:avLst/>
                <a:gdLst>
                  <a:gd name="T0" fmla="*/ 0 w 132"/>
                  <a:gd name="T1" fmla="*/ 1 h 107"/>
                  <a:gd name="T2" fmla="*/ 0 w 132"/>
                  <a:gd name="T3" fmla="*/ 1 h 107"/>
                  <a:gd name="T4" fmla="*/ 0 w 132"/>
                  <a:gd name="T5" fmla="*/ 1 h 107"/>
                  <a:gd name="T6" fmla="*/ 0 w 132"/>
                  <a:gd name="T7" fmla="*/ 0 h 107"/>
                  <a:gd name="T8" fmla="*/ 0 w 132"/>
                  <a:gd name="T9" fmla="*/ 0 h 107"/>
                  <a:gd name="T10" fmla="*/ 0 w 132"/>
                  <a:gd name="T11" fmla="*/ 0 h 107"/>
                  <a:gd name="T12" fmla="*/ 0 w 132"/>
                  <a:gd name="T13" fmla="*/ 0 h 107"/>
                  <a:gd name="T14" fmla="*/ 0 w 132"/>
                  <a:gd name="T15" fmla="*/ 0 h 107"/>
                  <a:gd name="T16" fmla="*/ 0 w 132"/>
                  <a:gd name="T17" fmla="*/ 0 h 107"/>
                  <a:gd name="T18" fmla="*/ 0 w 132"/>
                  <a:gd name="T19" fmla="*/ 0 h 107"/>
                  <a:gd name="T20" fmla="*/ 0 w 132"/>
                  <a:gd name="T21" fmla="*/ 0 h 107"/>
                  <a:gd name="T22" fmla="*/ 0 w 132"/>
                  <a:gd name="T23" fmla="*/ 0 h 107"/>
                  <a:gd name="T24" fmla="*/ 0 w 132"/>
                  <a:gd name="T25" fmla="*/ 0 h 107"/>
                  <a:gd name="T26" fmla="*/ 0 w 132"/>
                  <a:gd name="T27" fmla="*/ 0 h 107"/>
                  <a:gd name="T28" fmla="*/ 0 w 132"/>
                  <a:gd name="T29" fmla="*/ 0 h 107"/>
                  <a:gd name="T30" fmla="*/ 1 w 132"/>
                  <a:gd name="T31" fmla="*/ 0 h 107"/>
                  <a:gd name="T32" fmla="*/ 1 w 132"/>
                  <a:gd name="T33" fmla="*/ 0 h 107"/>
                  <a:gd name="T34" fmla="*/ 1 w 132"/>
                  <a:gd name="T35" fmla="*/ 0 h 107"/>
                  <a:gd name="T36" fmla="*/ 1 w 132"/>
                  <a:gd name="T37" fmla="*/ 0 h 107"/>
                  <a:gd name="T38" fmla="*/ 1 w 132"/>
                  <a:gd name="T39" fmla="*/ 0 h 107"/>
                  <a:gd name="T40" fmla="*/ 1 w 132"/>
                  <a:gd name="T41" fmla="*/ 0 h 107"/>
                  <a:gd name="T42" fmla="*/ 1 w 132"/>
                  <a:gd name="T43" fmla="*/ 0 h 107"/>
                  <a:gd name="T44" fmla="*/ 1 w 132"/>
                  <a:gd name="T45" fmla="*/ 1 h 107"/>
                  <a:gd name="T46" fmla="*/ 1 w 132"/>
                  <a:gd name="T47" fmla="*/ 1 h 107"/>
                  <a:gd name="T48" fmla="*/ 1 w 132"/>
                  <a:gd name="T49" fmla="*/ 1 h 107"/>
                  <a:gd name="T50" fmla="*/ 1 w 132"/>
                  <a:gd name="T51" fmla="*/ 1 h 107"/>
                  <a:gd name="T52" fmla="*/ 1 w 132"/>
                  <a:gd name="T53" fmla="*/ 1 h 107"/>
                  <a:gd name="T54" fmla="*/ 0 w 132"/>
                  <a:gd name="T55" fmla="*/ 1 h 107"/>
                  <a:gd name="T56" fmla="*/ 0 w 132"/>
                  <a:gd name="T57" fmla="*/ 1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107"/>
                  <a:gd name="T89" fmla="*/ 132 w 132"/>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1" name="Freeform 465">
                <a:extLst>
                  <a:ext uri="{FF2B5EF4-FFF2-40B4-BE49-F238E27FC236}">
                    <a16:creationId xmlns:a16="http://schemas.microsoft.com/office/drawing/2014/main" id="{94F86A02-3607-45CE-8D3E-8EA039BDA62C}"/>
                  </a:ext>
                </a:extLst>
              </p:cNvPr>
              <p:cNvSpPr>
                <a:spLocks noChangeAspect="1"/>
              </p:cNvSpPr>
              <p:nvPr/>
            </p:nvSpPr>
            <p:spPr bwMode="gray">
              <a:xfrm>
                <a:off x="2737" y="1883"/>
                <a:ext cx="104" cy="73"/>
              </a:xfrm>
              <a:custGeom>
                <a:avLst/>
                <a:gdLst>
                  <a:gd name="T0" fmla="*/ 4 w 523"/>
                  <a:gd name="T1" fmla="*/ 3 h 364"/>
                  <a:gd name="T2" fmla="*/ 3 w 523"/>
                  <a:gd name="T3" fmla="*/ 3 h 364"/>
                  <a:gd name="T4" fmla="*/ 3 w 523"/>
                  <a:gd name="T5" fmla="*/ 3 h 364"/>
                  <a:gd name="T6" fmla="*/ 3 w 523"/>
                  <a:gd name="T7" fmla="*/ 3 h 364"/>
                  <a:gd name="T8" fmla="*/ 2 w 523"/>
                  <a:gd name="T9" fmla="*/ 3 h 364"/>
                  <a:gd name="T10" fmla="*/ 2 w 523"/>
                  <a:gd name="T11" fmla="*/ 3 h 364"/>
                  <a:gd name="T12" fmla="*/ 1 w 523"/>
                  <a:gd name="T13" fmla="*/ 3 h 364"/>
                  <a:gd name="T14" fmla="*/ 1 w 523"/>
                  <a:gd name="T15" fmla="*/ 3 h 364"/>
                  <a:gd name="T16" fmla="*/ 1 w 523"/>
                  <a:gd name="T17" fmla="*/ 3 h 364"/>
                  <a:gd name="T18" fmla="*/ 1 w 523"/>
                  <a:gd name="T19" fmla="*/ 2 h 364"/>
                  <a:gd name="T20" fmla="*/ 1 w 523"/>
                  <a:gd name="T21" fmla="*/ 2 h 364"/>
                  <a:gd name="T22" fmla="*/ 1 w 523"/>
                  <a:gd name="T23" fmla="*/ 2 h 364"/>
                  <a:gd name="T24" fmla="*/ 1 w 523"/>
                  <a:gd name="T25" fmla="*/ 2 h 364"/>
                  <a:gd name="T26" fmla="*/ 0 w 523"/>
                  <a:gd name="T27" fmla="*/ 2 h 364"/>
                  <a:gd name="T28" fmla="*/ 0 w 523"/>
                  <a:gd name="T29" fmla="*/ 2 h 364"/>
                  <a:gd name="T30" fmla="*/ 0 w 523"/>
                  <a:gd name="T31" fmla="*/ 1 h 364"/>
                  <a:gd name="T32" fmla="*/ 0 w 523"/>
                  <a:gd name="T33" fmla="*/ 1 h 364"/>
                  <a:gd name="T34" fmla="*/ 0 w 523"/>
                  <a:gd name="T35" fmla="*/ 1 h 364"/>
                  <a:gd name="T36" fmla="*/ 0 w 523"/>
                  <a:gd name="T37" fmla="*/ 1 h 364"/>
                  <a:gd name="T38" fmla="*/ 1 w 523"/>
                  <a:gd name="T39" fmla="*/ 1 h 364"/>
                  <a:gd name="T40" fmla="*/ 1 w 523"/>
                  <a:gd name="T41" fmla="*/ 1 h 364"/>
                  <a:gd name="T42" fmla="*/ 1 w 523"/>
                  <a:gd name="T43" fmla="*/ 1 h 364"/>
                  <a:gd name="T44" fmla="*/ 1 w 523"/>
                  <a:gd name="T45" fmla="*/ 0 h 364"/>
                  <a:gd name="T46" fmla="*/ 1 w 523"/>
                  <a:gd name="T47" fmla="*/ 0 h 364"/>
                  <a:gd name="T48" fmla="*/ 1 w 523"/>
                  <a:gd name="T49" fmla="*/ 0 h 364"/>
                  <a:gd name="T50" fmla="*/ 1 w 523"/>
                  <a:gd name="T51" fmla="*/ 0 h 364"/>
                  <a:gd name="T52" fmla="*/ 2 w 523"/>
                  <a:gd name="T53" fmla="*/ 0 h 364"/>
                  <a:gd name="T54" fmla="*/ 2 w 523"/>
                  <a:gd name="T55" fmla="*/ 0 h 364"/>
                  <a:gd name="T56" fmla="*/ 2 w 523"/>
                  <a:gd name="T57" fmla="*/ 0 h 364"/>
                  <a:gd name="T58" fmla="*/ 2 w 523"/>
                  <a:gd name="T59" fmla="*/ 0 h 364"/>
                  <a:gd name="T60" fmla="*/ 3 w 523"/>
                  <a:gd name="T61" fmla="*/ 0 h 364"/>
                  <a:gd name="T62" fmla="*/ 3 w 523"/>
                  <a:gd name="T63" fmla="*/ 0 h 364"/>
                  <a:gd name="T64" fmla="*/ 3 w 523"/>
                  <a:gd name="T65" fmla="*/ 0 h 364"/>
                  <a:gd name="T66" fmla="*/ 3 w 523"/>
                  <a:gd name="T67" fmla="*/ 0 h 364"/>
                  <a:gd name="T68" fmla="*/ 3 w 523"/>
                  <a:gd name="T69" fmla="*/ 1 h 364"/>
                  <a:gd name="T70" fmla="*/ 3 w 523"/>
                  <a:gd name="T71" fmla="*/ 1 h 364"/>
                  <a:gd name="T72" fmla="*/ 3 w 523"/>
                  <a:gd name="T73" fmla="*/ 1 h 364"/>
                  <a:gd name="T74" fmla="*/ 3 w 523"/>
                  <a:gd name="T75" fmla="*/ 2 h 364"/>
                  <a:gd name="T76" fmla="*/ 3 w 523"/>
                  <a:gd name="T77" fmla="*/ 2 h 364"/>
                  <a:gd name="T78" fmla="*/ 4 w 523"/>
                  <a:gd name="T79" fmla="*/ 2 h 364"/>
                  <a:gd name="T80" fmla="*/ 4 w 523"/>
                  <a:gd name="T81" fmla="*/ 2 h 364"/>
                  <a:gd name="T82" fmla="*/ 4 w 523"/>
                  <a:gd name="T83" fmla="*/ 2 h 364"/>
                  <a:gd name="T84" fmla="*/ 4 w 523"/>
                  <a:gd name="T85" fmla="*/ 2 h 364"/>
                  <a:gd name="T86" fmla="*/ 4 w 523"/>
                  <a:gd name="T87" fmla="*/ 2 h 364"/>
                  <a:gd name="T88" fmla="*/ 4 w 523"/>
                  <a:gd name="T89" fmla="*/ 2 h 364"/>
                  <a:gd name="T90" fmla="*/ 4 w 523"/>
                  <a:gd name="T91" fmla="*/ 2 h 364"/>
                  <a:gd name="T92" fmla="*/ 4 w 523"/>
                  <a:gd name="T93" fmla="*/ 2 h 364"/>
                  <a:gd name="T94" fmla="*/ 4 w 523"/>
                  <a:gd name="T95" fmla="*/ 2 h 364"/>
                  <a:gd name="T96" fmla="*/ 4 w 523"/>
                  <a:gd name="T97" fmla="*/ 2 h 364"/>
                  <a:gd name="T98" fmla="*/ 4 w 523"/>
                  <a:gd name="T99" fmla="*/ 2 h 364"/>
                  <a:gd name="T100" fmla="*/ 4 w 523"/>
                  <a:gd name="T101" fmla="*/ 2 h 364"/>
                  <a:gd name="T102" fmla="*/ 4 w 523"/>
                  <a:gd name="T103" fmla="*/ 3 h 364"/>
                  <a:gd name="T104" fmla="*/ 4 w 523"/>
                  <a:gd name="T105" fmla="*/ 3 h 3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364"/>
                  <a:gd name="T161" fmla="*/ 523 w 523"/>
                  <a:gd name="T162" fmla="*/ 364 h 3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2" name="Freeform 466">
                <a:extLst>
                  <a:ext uri="{FF2B5EF4-FFF2-40B4-BE49-F238E27FC236}">
                    <a16:creationId xmlns:a16="http://schemas.microsoft.com/office/drawing/2014/main" id="{2326BF86-008C-4C8E-A84F-136E3F2C2FDB}"/>
                  </a:ext>
                </a:extLst>
              </p:cNvPr>
              <p:cNvSpPr>
                <a:spLocks noChangeAspect="1"/>
              </p:cNvSpPr>
              <p:nvPr/>
            </p:nvSpPr>
            <p:spPr bwMode="gray">
              <a:xfrm>
                <a:off x="2772" y="1671"/>
                <a:ext cx="54" cy="44"/>
              </a:xfrm>
              <a:custGeom>
                <a:avLst/>
                <a:gdLst>
                  <a:gd name="T0" fmla="*/ 1 w 267"/>
                  <a:gd name="T1" fmla="*/ 0 h 220"/>
                  <a:gd name="T2" fmla="*/ 1 w 267"/>
                  <a:gd name="T3" fmla="*/ 0 h 220"/>
                  <a:gd name="T4" fmla="*/ 1 w 267"/>
                  <a:gd name="T5" fmla="*/ 0 h 220"/>
                  <a:gd name="T6" fmla="*/ 1 w 267"/>
                  <a:gd name="T7" fmla="*/ 0 h 220"/>
                  <a:gd name="T8" fmla="*/ 2 w 267"/>
                  <a:gd name="T9" fmla="*/ 0 h 220"/>
                  <a:gd name="T10" fmla="*/ 2 w 267"/>
                  <a:gd name="T11" fmla="*/ 0 h 220"/>
                  <a:gd name="T12" fmla="*/ 2 w 267"/>
                  <a:gd name="T13" fmla="*/ 0 h 220"/>
                  <a:gd name="T14" fmla="*/ 2 w 267"/>
                  <a:gd name="T15" fmla="*/ 0 h 220"/>
                  <a:gd name="T16" fmla="*/ 2 w 267"/>
                  <a:gd name="T17" fmla="*/ 1 h 220"/>
                  <a:gd name="T18" fmla="*/ 2 w 267"/>
                  <a:gd name="T19" fmla="*/ 1 h 220"/>
                  <a:gd name="T20" fmla="*/ 2 w 267"/>
                  <a:gd name="T21" fmla="*/ 1 h 220"/>
                  <a:gd name="T22" fmla="*/ 2 w 267"/>
                  <a:gd name="T23" fmla="*/ 1 h 220"/>
                  <a:gd name="T24" fmla="*/ 2 w 267"/>
                  <a:gd name="T25" fmla="*/ 1 h 220"/>
                  <a:gd name="T26" fmla="*/ 2 w 267"/>
                  <a:gd name="T27" fmla="*/ 1 h 220"/>
                  <a:gd name="T28" fmla="*/ 2 w 267"/>
                  <a:gd name="T29" fmla="*/ 1 h 220"/>
                  <a:gd name="T30" fmla="*/ 2 w 267"/>
                  <a:gd name="T31" fmla="*/ 1 h 220"/>
                  <a:gd name="T32" fmla="*/ 2 w 267"/>
                  <a:gd name="T33" fmla="*/ 2 h 220"/>
                  <a:gd name="T34" fmla="*/ 2 w 267"/>
                  <a:gd name="T35" fmla="*/ 1 h 220"/>
                  <a:gd name="T36" fmla="*/ 2 w 267"/>
                  <a:gd name="T37" fmla="*/ 2 h 220"/>
                  <a:gd name="T38" fmla="*/ 2 w 267"/>
                  <a:gd name="T39" fmla="*/ 2 h 220"/>
                  <a:gd name="T40" fmla="*/ 2 w 267"/>
                  <a:gd name="T41" fmla="*/ 2 h 220"/>
                  <a:gd name="T42" fmla="*/ 1 w 267"/>
                  <a:gd name="T43" fmla="*/ 2 h 220"/>
                  <a:gd name="T44" fmla="*/ 1 w 267"/>
                  <a:gd name="T45" fmla="*/ 2 h 220"/>
                  <a:gd name="T46" fmla="*/ 1 w 267"/>
                  <a:gd name="T47" fmla="*/ 1 h 220"/>
                  <a:gd name="T48" fmla="*/ 1 w 267"/>
                  <a:gd name="T49" fmla="*/ 1 h 220"/>
                  <a:gd name="T50" fmla="*/ 1 w 267"/>
                  <a:gd name="T51" fmla="*/ 1 h 220"/>
                  <a:gd name="T52" fmla="*/ 0 w 267"/>
                  <a:gd name="T53" fmla="*/ 2 h 220"/>
                  <a:gd name="T54" fmla="*/ 0 w 267"/>
                  <a:gd name="T55" fmla="*/ 1 h 220"/>
                  <a:gd name="T56" fmla="*/ 0 w 267"/>
                  <a:gd name="T57" fmla="*/ 1 h 220"/>
                  <a:gd name="T58" fmla="*/ 0 w 267"/>
                  <a:gd name="T59" fmla="*/ 1 h 220"/>
                  <a:gd name="T60" fmla="*/ 0 w 267"/>
                  <a:gd name="T61" fmla="*/ 1 h 220"/>
                  <a:gd name="T62" fmla="*/ 0 w 267"/>
                  <a:gd name="T63" fmla="*/ 1 h 220"/>
                  <a:gd name="T64" fmla="*/ 0 w 267"/>
                  <a:gd name="T65" fmla="*/ 1 h 220"/>
                  <a:gd name="T66" fmla="*/ 0 w 267"/>
                  <a:gd name="T67" fmla="*/ 1 h 220"/>
                  <a:gd name="T68" fmla="*/ 0 w 267"/>
                  <a:gd name="T69" fmla="*/ 1 h 220"/>
                  <a:gd name="T70" fmla="*/ 0 w 267"/>
                  <a:gd name="T71" fmla="*/ 1 h 220"/>
                  <a:gd name="T72" fmla="*/ 0 w 267"/>
                  <a:gd name="T73" fmla="*/ 1 h 220"/>
                  <a:gd name="T74" fmla="*/ 0 w 267"/>
                  <a:gd name="T75" fmla="*/ 0 h 220"/>
                  <a:gd name="T76" fmla="*/ 0 w 267"/>
                  <a:gd name="T77" fmla="*/ 0 h 220"/>
                  <a:gd name="T78" fmla="*/ 0 w 267"/>
                  <a:gd name="T79" fmla="*/ 0 h 220"/>
                  <a:gd name="T80" fmla="*/ 0 w 267"/>
                  <a:gd name="T81" fmla="*/ 0 h 220"/>
                  <a:gd name="T82" fmla="*/ 1 w 267"/>
                  <a:gd name="T83" fmla="*/ 0 h 220"/>
                  <a:gd name="T84" fmla="*/ 1 w 267"/>
                  <a:gd name="T85" fmla="*/ 0 h 220"/>
                  <a:gd name="T86" fmla="*/ 1 w 267"/>
                  <a:gd name="T87" fmla="*/ 0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20"/>
                  <a:gd name="T134" fmla="*/ 267 w 267"/>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3" name="Freeform 467">
                <a:extLst>
                  <a:ext uri="{FF2B5EF4-FFF2-40B4-BE49-F238E27FC236}">
                    <a16:creationId xmlns:a16="http://schemas.microsoft.com/office/drawing/2014/main" id="{5B11A01E-FE73-4991-956F-B9E2C6296D9F}"/>
                  </a:ext>
                </a:extLst>
              </p:cNvPr>
              <p:cNvSpPr>
                <a:spLocks noChangeAspect="1"/>
              </p:cNvSpPr>
              <p:nvPr/>
            </p:nvSpPr>
            <p:spPr bwMode="gray">
              <a:xfrm>
                <a:off x="2741" y="1398"/>
                <a:ext cx="119" cy="268"/>
              </a:xfrm>
              <a:custGeom>
                <a:avLst/>
                <a:gdLst>
                  <a:gd name="T0" fmla="*/ 0 w 593"/>
                  <a:gd name="T1" fmla="*/ 2 h 1339"/>
                  <a:gd name="T2" fmla="*/ 1 w 593"/>
                  <a:gd name="T3" fmla="*/ 3 h 1339"/>
                  <a:gd name="T4" fmla="*/ 1 w 593"/>
                  <a:gd name="T5" fmla="*/ 3 h 1339"/>
                  <a:gd name="T6" fmla="*/ 1 w 593"/>
                  <a:gd name="T7" fmla="*/ 3 h 1339"/>
                  <a:gd name="T8" fmla="*/ 1 w 593"/>
                  <a:gd name="T9" fmla="*/ 4 h 1339"/>
                  <a:gd name="T10" fmla="*/ 2 w 593"/>
                  <a:gd name="T11" fmla="*/ 5 h 1339"/>
                  <a:gd name="T12" fmla="*/ 2 w 593"/>
                  <a:gd name="T13" fmla="*/ 5 h 1339"/>
                  <a:gd name="T14" fmla="*/ 2 w 593"/>
                  <a:gd name="T15" fmla="*/ 5 h 1339"/>
                  <a:gd name="T16" fmla="*/ 2 w 593"/>
                  <a:gd name="T17" fmla="*/ 6 h 1339"/>
                  <a:gd name="T18" fmla="*/ 2 w 593"/>
                  <a:gd name="T19" fmla="*/ 6 h 1339"/>
                  <a:gd name="T20" fmla="*/ 2 w 593"/>
                  <a:gd name="T21" fmla="*/ 6 h 1339"/>
                  <a:gd name="T22" fmla="*/ 1 w 593"/>
                  <a:gd name="T23" fmla="*/ 7 h 1339"/>
                  <a:gd name="T24" fmla="*/ 1 w 593"/>
                  <a:gd name="T25" fmla="*/ 8 h 1339"/>
                  <a:gd name="T26" fmla="*/ 1 w 593"/>
                  <a:gd name="T27" fmla="*/ 8 h 1339"/>
                  <a:gd name="T28" fmla="*/ 0 w 593"/>
                  <a:gd name="T29" fmla="*/ 8 h 1339"/>
                  <a:gd name="T30" fmla="*/ 0 w 593"/>
                  <a:gd name="T31" fmla="*/ 8 h 1339"/>
                  <a:gd name="T32" fmla="*/ 0 w 593"/>
                  <a:gd name="T33" fmla="*/ 9 h 1339"/>
                  <a:gd name="T34" fmla="*/ 0 w 593"/>
                  <a:gd name="T35" fmla="*/ 9 h 1339"/>
                  <a:gd name="T36" fmla="*/ 0 w 593"/>
                  <a:gd name="T37" fmla="*/ 9 h 1339"/>
                  <a:gd name="T38" fmla="*/ 0 w 593"/>
                  <a:gd name="T39" fmla="*/ 9 h 1339"/>
                  <a:gd name="T40" fmla="*/ 0 w 593"/>
                  <a:gd name="T41" fmla="*/ 10 h 1339"/>
                  <a:gd name="T42" fmla="*/ 0 w 593"/>
                  <a:gd name="T43" fmla="*/ 10 h 1339"/>
                  <a:gd name="T44" fmla="*/ 0 w 593"/>
                  <a:gd name="T45" fmla="*/ 10 h 1339"/>
                  <a:gd name="T46" fmla="*/ 1 w 593"/>
                  <a:gd name="T47" fmla="*/ 10 h 1339"/>
                  <a:gd name="T48" fmla="*/ 1 w 593"/>
                  <a:gd name="T49" fmla="*/ 10 h 1339"/>
                  <a:gd name="T50" fmla="*/ 1 w 593"/>
                  <a:gd name="T51" fmla="*/ 10 h 1339"/>
                  <a:gd name="T52" fmla="*/ 1 w 593"/>
                  <a:gd name="T53" fmla="*/ 11 h 1339"/>
                  <a:gd name="T54" fmla="*/ 1 w 593"/>
                  <a:gd name="T55" fmla="*/ 11 h 1339"/>
                  <a:gd name="T56" fmla="*/ 1 w 593"/>
                  <a:gd name="T57" fmla="*/ 11 h 1339"/>
                  <a:gd name="T58" fmla="*/ 2 w 593"/>
                  <a:gd name="T59" fmla="*/ 11 h 1339"/>
                  <a:gd name="T60" fmla="*/ 2 w 593"/>
                  <a:gd name="T61" fmla="*/ 10 h 1339"/>
                  <a:gd name="T62" fmla="*/ 2 w 593"/>
                  <a:gd name="T63" fmla="*/ 10 h 1339"/>
                  <a:gd name="T64" fmla="*/ 2 w 593"/>
                  <a:gd name="T65" fmla="*/ 10 h 1339"/>
                  <a:gd name="T66" fmla="*/ 3 w 593"/>
                  <a:gd name="T67" fmla="*/ 10 h 1339"/>
                  <a:gd name="T68" fmla="*/ 3 w 593"/>
                  <a:gd name="T69" fmla="*/ 10 h 1339"/>
                  <a:gd name="T70" fmla="*/ 3 w 593"/>
                  <a:gd name="T71" fmla="*/ 10 h 1339"/>
                  <a:gd name="T72" fmla="*/ 5 w 593"/>
                  <a:gd name="T73" fmla="*/ 8 h 1339"/>
                  <a:gd name="T74" fmla="*/ 5 w 593"/>
                  <a:gd name="T75" fmla="*/ 8 h 1339"/>
                  <a:gd name="T76" fmla="*/ 4 w 593"/>
                  <a:gd name="T77" fmla="*/ 7 h 1339"/>
                  <a:gd name="T78" fmla="*/ 4 w 593"/>
                  <a:gd name="T79" fmla="*/ 7 h 1339"/>
                  <a:gd name="T80" fmla="*/ 4 w 593"/>
                  <a:gd name="T81" fmla="*/ 6 h 1339"/>
                  <a:gd name="T82" fmla="*/ 4 w 593"/>
                  <a:gd name="T83" fmla="*/ 6 h 1339"/>
                  <a:gd name="T84" fmla="*/ 4 w 593"/>
                  <a:gd name="T85" fmla="*/ 5 h 1339"/>
                  <a:gd name="T86" fmla="*/ 4 w 593"/>
                  <a:gd name="T87" fmla="*/ 4 h 1339"/>
                  <a:gd name="T88" fmla="*/ 4 w 593"/>
                  <a:gd name="T89" fmla="*/ 4 h 1339"/>
                  <a:gd name="T90" fmla="*/ 4 w 593"/>
                  <a:gd name="T91" fmla="*/ 3 h 1339"/>
                  <a:gd name="T92" fmla="*/ 4 w 593"/>
                  <a:gd name="T93" fmla="*/ 2 h 1339"/>
                  <a:gd name="T94" fmla="*/ 3 w 593"/>
                  <a:gd name="T95" fmla="*/ 2 h 1339"/>
                  <a:gd name="T96" fmla="*/ 3 w 593"/>
                  <a:gd name="T97" fmla="*/ 1 h 1339"/>
                  <a:gd name="T98" fmla="*/ 4 w 593"/>
                  <a:gd name="T99" fmla="*/ 1 h 1339"/>
                  <a:gd name="T100" fmla="*/ 4 w 593"/>
                  <a:gd name="T101" fmla="*/ 0 h 1339"/>
                  <a:gd name="T102" fmla="*/ 3 w 593"/>
                  <a:gd name="T103" fmla="*/ 0 h 1339"/>
                  <a:gd name="T104" fmla="*/ 2 w 593"/>
                  <a:gd name="T105" fmla="*/ 0 h 1339"/>
                  <a:gd name="T106" fmla="*/ 2 w 593"/>
                  <a:gd name="T107" fmla="*/ 1 h 1339"/>
                  <a:gd name="T108" fmla="*/ 2 w 593"/>
                  <a:gd name="T109" fmla="*/ 2 h 1339"/>
                  <a:gd name="T110" fmla="*/ 2 w 593"/>
                  <a:gd name="T111" fmla="*/ 2 h 1339"/>
                  <a:gd name="T112" fmla="*/ 1 w 593"/>
                  <a:gd name="T113" fmla="*/ 2 h 1339"/>
                  <a:gd name="T114" fmla="*/ 1 w 593"/>
                  <a:gd name="T115" fmla="*/ 2 h 1339"/>
                  <a:gd name="T116" fmla="*/ 0 w 593"/>
                  <a:gd name="T117" fmla="*/ 1 h 1339"/>
                  <a:gd name="T118" fmla="*/ 0 w 593"/>
                  <a:gd name="T119" fmla="*/ 1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3"/>
                  <a:gd name="T181" fmla="*/ 0 h 1339"/>
                  <a:gd name="T182" fmla="*/ 593 w 593"/>
                  <a:gd name="T183" fmla="*/ 1339 h 1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4" name="Freeform 468">
                <a:extLst>
                  <a:ext uri="{FF2B5EF4-FFF2-40B4-BE49-F238E27FC236}">
                    <a16:creationId xmlns:a16="http://schemas.microsoft.com/office/drawing/2014/main" id="{6E2B51B2-A4F2-4F9A-BFB1-31B8F19A5792}"/>
                  </a:ext>
                </a:extLst>
              </p:cNvPr>
              <p:cNvSpPr>
                <a:spLocks noChangeAspect="1"/>
              </p:cNvSpPr>
              <p:nvPr/>
            </p:nvSpPr>
            <p:spPr bwMode="gray">
              <a:xfrm>
                <a:off x="2604" y="1711"/>
                <a:ext cx="31" cy="57"/>
              </a:xfrm>
              <a:custGeom>
                <a:avLst/>
                <a:gdLst>
                  <a:gd name="T0" fmla="*/ 0 w 154"/>
                  <a:gd name="T1" fmla="*/ 2 h 284"/>
                  <a:gd name="T2" fmla="*/ 1 w 154"/>
                  <a:gd name="T3" fmla="*/ 2 h 284"/>
                  <a:gd name="T4" fmla="*/ 1 w 154"/>
                  <a:gd name="T5" fmla="*/ 2 h 284"/>
                  <a:gd name="T6" fmla="*/ 1 w 154"/>
                  <a:gd name="T7" fmla="*/ 2 h 284"/>
                  <a:gd name="T8" fmla="*/ 1 w 154"/>
                  <a:gd name="T9" fmla="*/ 2 h 284"/>
                  <a:gd name="T10" fmla="*/ 1 w 154"/>
                  <a:gd name="T11" fmla="*/ 2 h 284"/>
                  <a:gd name="T12" fmla="*/ 1 w 154"/>
                  <a:gd name="T13" fmla="*/ 2 h 284"/>
                  <a:gd name="T14" fmla="*/ 1 w 154"/>
                  <a:gd name="T15" fmla="*/ 2 h 284"/>
                  <a:gd name="T16" fmla="*/ 1 w 154"/>
                  <a:gd name="T17" fmla="*/ 2 h 284"/>
                  <a:gd name="T18" fmla="*/ 1 w 154"/>
                  <a:gd name="T19" fmla="*/ 2 h 284"/>
                  <a:gd name="T20" fmla="*/ 1 w 154"/>
                  <a:gd name="T21" fmla="*/ 2 h 284"/>
                  <a:gd name="T22" fmla="*/ 1 w 154"/>
                  <a:gd name="T23" fmla="*/ 2 h 284"/>
                  <a:gd name="T24" fmla="*/ 1 w 154"/>
                  <a:gd name="T25" fmla="*/ 2 h 284"/>
                  <a:gd name="T26" fmla="*/ 1 w 154"/>
                  <a:gd name="T27" fmla="*/ 1 h 284"/>
                  <a:gd name="T28" fmla="*/ 1 w 154"/>
                  <a:gd name="T29" fmla="*/ 1 h 284"/>
                  <a:gd name="T30" fmla="*/ 1 w 154"/>
                  <a:gd name="T31" fmla="*/ 1 h 284"/>
                  <a:gd name="T32" fmla="*/ 1 w 154"/>
                  <a:gd name="T33" fmla="*/ 1 h 284"/>
                  <a:gd name="T34" fmla="*/ 1 w 154"/>
                  <a:gd name="T35" fmla="*/ 1 h 284"/>
                  <a:gd name="T36" fmla="*/ 1 w 154"/>
                  <a:gd name="T37" fmla="*/ 1 h 284"/>
                  <a:gd name="T38" fmla="*/ 1 w 154"/>
                  <a:gd name="T39" fmla="*/ 1 h 284"/>
                  <a:gd name="T40" fmla="*/ 1 w 154"/>
                  <a:gd name="T41" fmla="*/ 1 h 284"/>
                  <a:gd name="T42" fmla="*/ 1 w 154"/>
                  <a:gd name="T43" fmla="*/ 1 h 284"/>
                  <a:gd name="T44" fmla="*/ 1 w 154"/>
                  <a:gd name="T45" fmla="*/ 1 h 284"/>
                  <a:gd name="T46" fmla="*/ 1 w 154"/>
                  <a:gd name="T47" fmla="*/ 1 h 284"/>
                  <a:gd name="T48" fmla="*/ 1 w 154"/>
                  <a:gd name="T49" fmla="*/ 1 h 284"/>
                  <a:gd name="T50" fmla="*/ 1 w 154"/>
                  <a:gd name="T51" fmla="*/ 1 h 284"/>
                  <a:gd name="T52" fmla="*/ 1 w 154"/>
                  <a:gd name="T53" fmla="*/ 1 h 284"/>
                  <a:gd name="T54" fmla="*/ 1 w 154"/>
                  <a:gd name="T55" fmla="*/ 1 h 284"/>
                  <a:gd name="T56" fmla="*/ 1 w 154"/>
                  <a:gd name="T57" fmla="*/ 1 h 284"/>
                  <a:gd name="T58" fmla="*/ 1 w 154"/>
                  <a:gd name="T59" fmla="*/ 0 h 284"/>
                  <a:gd name="T60" fmla="*/ 1 w 154"/>
                  <a:gd name="T61" fmla="*/ 0 h 284"/>
                  <a:gd name="T62" fmla="*/ 1 w 154"/>
                  <a:gd name="T63" fmla="*/ 0 h 284"/>
                  <a:gd name="T64" fmla="*/ 1 w 154"/>
                  <a:gd name="T65" fmla="*/ 0 h 284"/>
                  <a:gd name="T66" fmla="*/ 1 w 154"/>
                  <a:gd name="T67" fmla="*/ 0 h 284"/>
                  <a:gd name="T68" fmla="*/ 0 w 154"/>
                  <a:gd name="T69" fmla="*/ 1 h 284"/>
                  <a:gd name="T70" fmla="*/ 0 w 154"/>
                  <a:gd name="T71" fmla="*/ 1 h 284"/>
                  <a:gd name="T72" fmla="*/ 0 w 154"/>
                  <a:gd name="T73" fmla="*/ 1 h 284"/>
                  <a:gd name="T74" fmla="*/ 0 w 154"/>
                  <a:gd name="T75" fmla="*/ 1 h 284"/>
                  <a:gd name="T76" fmla="*/ 0 w 154"/>
                  <a:gd name="T77" fmla="*/ 1 h 284"/>
                  <a:gd name="T78" fmla="*/ 0 w 154"/>
                  <a:gd name="T79" fmla="*/ 2 h 284"/>
                  <a:gd name="T80" fmla="*/ 0 w 154"/>
                  <a:gd name="T81" fmla="*/ 2 h 284"/>
                  <a:gd name="T82" fmla="*/ 0 w 154"/>
                  <a:gd name="T83" fmla="*/ 2 h 284"/>
                  <a:gd name="T84" fmla="*/ 0 w 154"/>
                  <a:gd name="T85" fmla="*/ 2 h 2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284"/>
                  <a:gd name="T131" fmla="*/ 154 w 154"/>
                  <a:gd name="T132" fmla="*/ 284 h 2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5" name="Freeform 469">
                <a:extLst>
                  <a:ext uri="{FF2B5EF4-FFF2-40B4-BE49-F238E27FC236}">
                    <a16:creationId xmlns:a16="http://schemas.microsoft.com/office/drawing/2014/main" id="{C130DC13-8E26-4EB7-8A41-CA53CFC552EA}"/>
                  </a:ext>
                </a:extLst>
              </p:cNvPr>
              <p:cNvSpPr>
                <a:spLocks noChangeAspect="1"/>
              </p:cNvSpPr>
              <p:nvPr/>
            </p:nvSpPr>
            <p:spPr bwMode="gray">
              <a:xfrm>
                <a:off x="2571" y="1365"/>
                <a:ext cx="285" cy="340"/>
              </a:xfrm>
              <a:custGeom>
                <a:avLst/>
                <a:gdLst>
                  <a:gd name="T0" fmla="*/ 11 w 1427"/>
                  <a:gd name="T1" fmla="*/ 2 h 1701"/>
                  <a:gd name="T2" fmla="*/ 11 w 1427"/>
                  <a:gd name="T3" fmla="*/ 1 h 1701"/>
                  <a:gd name="T4" fmla="*/ 11 w 1427"/>
                  <a:gd name="T5" fmla="*/ 1 h 1701"/>
                  <a:gd name="T6" fmla="*/ 10 w 1427"/>
                  <a:gd name="T7" fmla="*/ 1 h 1701"/>
                  <a:gd name="T8" fmla="*/ 10 w 1427"/>
                  <a:gd name="T9" fmla="*/ 0 h 1701"/>
                  <a:gd name="T10" fmla="*/ 10 w 1427"/>
                  <a:gd name="T11" fmla="*/ 1 h 1701"/>
                  <a:gd name="T12" fmla="*/ 9 w 1427"/>
                  <a:gd name="T13" fmla="*/ 0 h 1701"/>
                  <a:gd name="T14" fmla="*/ 9 w 1427"/>
                  <a:gd name="T15" fmla="*/ 1 h 1701"/>
                  <a:gd name="T16" fmla="*/ 9 w 1427"/>
                  <a:gd name="T17" fmla="*/ 0 h 1701"/>
                  <a:gd name="T18" fmla="*/ 8 w 1427"/>
                  <a:gd name="T19" fmla="*/ 1 h 1701"/>
                  <a:gd name="T20" fmla="*/ 8 w 1427"/>
                  <a:gd name="T21" fmla="*/ 1 h 1701"/>
                  <a:gd name="T22" fmla="*/ 7 w 1427"/>
                  <a:gd name="T23" fmla="*/ 1 h 1701"/>
                  <a:gd name="T24" fmla="*/ 7 w 1427"/>
                  <a:gd name="T25" fmla="*/ 2 h 1701"/>
                  <a:gd name="T26" fmla="*/ 7 w 1427"/>
                  <a:gd name="T27" fmla="*/ 2 h 1701"/>
                  <a:gd name="T28" fmla="*/ 6 w 1427"/>
                  <a:gd name="T29" fmla="*/ 2 h 1701"/>
                  <a:gd name="T30" fmla="*/ 6 w 1427"/>
                  <a:gd name="T31" fmla="*/ 2 h 1701"/>
                  <a:gd name="T32" fmla="*/ 6 w 1427"/>
                  <a:gd name="T33" fmla="*/ 3 h 1701"/>
                  <a:gd name="T34" fmla="*/ 5 w 1427"/>
                  <a:gd name="T35" fmla="*/ 3 h 1701"/>
                  <a:gd name="T36" fmla="*/ 5 w 1427"/>
                  <a:gd name="T37" fmla="*/ 3 h 1701"/>
                  <a:gd name="T38" fmla="*/ 5 w 1427"/>
                  <a:gd name="T39" fmla="*/ 4 h 1701"/>
                  <a:gd name="T40" fmla="*/ 4 w 1427"/>
                  <a:gd name="T41" fmla="*/ 4 h 1701"/>
                  <a:gd name="T42" fmla="*/ 4 w 1427"/>
                  <a:gd name="T43" fmla="*/ 5 h 1701"/>
                  <a:gd name="T44" fmla="*/ 4 w 1427"/>
                  <a:gd name="T45" fmla="*/ 5 h 1701"/>
                  <a:gd name="T46" fmla="*/ 3 w 1427"/>
                  <a:gd name="T47" fmla="*/ 6 h 1701"/>
                  <a:gd name="T48" fmla="*/ 3 w 1427"/>
                  <a:gd name="T49" fmla="*/ 6 h 1701"/>
                  <a:gd name="T50" fmla="*/ 3 w 1427"/>
                  <a:gd name="T51" fmla="*/ 7 h 1701"/>
                  <a:gd name="T52" fmla="*/ 3 w 1427"/>
                  <a:gd name="T53" fmla="*/ 7 h 1701"/>
                  <a:gd name="T54" fmla="*/ 2 w 1427"/>
                  <a:gd name="T55" fmla="*/ 8 h 1701"/>
                  <a:gd name="T56" fmla="*/ 3 w 1427"/>
                  <a:gd name="T57" fmla="*/ 8 h 1701"/>
                  <a:gd name="T58" fmla="*/ 2 w 1427"/>
                  <a:gd name="T59" fmla="*/ 9 h 1701"/>
                  <a:gd name="T60" fmla="*/ 2 w 1427"/>
                  <a:gd name="T61" fmla="*/ 9 h 1701"/>
                  <a:gd name="T62" fmla="*/ 1 w 1427"/>
                  <a:gd name="T63" fmla="*/ 9 h 1701"/>
                  <a:gd name="T64" fmla="*/ 1 w 1427"/>
                  <a:gd name="T65" fmla="*/ 9 h 1701"/>
                  <a:gd name="T66" fmla="*/ 1 w 1427"/>
                  <a:gd name="T67" fmla="*/ 10 h 1701"/>
                  <a:gd name="T68" fmla="*/ 0 w 1427"/>
                  <a:gd name="T69" fmla="*/ 10 h 1701"/>
                  <a:gd name="T70" fmla="*/ 0 w 1427"/>
                  <a:gd name="T71" fmla="*/ 10 h 1701"/>
                  <a:gd name="T72" fmla="*/ 0 w 1427"/>
                  <a:gd name="T73" fmla="*/ 10 h 1701"/>
                  <a:gd name="T74" fmla="*/ 1 w 1427"/>
                  <a:gd name="T75" fmla="*/ 11 h 1701"/>
                  <a:gd name="T76" fmla="*/ 1 w 1427"/>
                  <a:gd name="T77" fmla="*/ 11 h 1701"/>
                  <a:gd name="T78" fmla="*/ 0 w 1427"/>
                  <a:gd name="T79" fmla="*/ 11 h 1701"/>
                  <a:gd name="T80" fmla="*/ 0 w 1427"/>
                  <a:gd name="T81" fmla="*/ 11 h 1701"/>
                  <a:gd name="T82" fmla="*/ 0 w 1427"/>
                  <a:gd name="T83" fmla="*/ 12 h 1701"/>
                  <a:gd name="T84" fmla="*/ 1 w 1427"/>
                  <a:gd name="T85" fmla="*/ 11 h 1701"/>
                  <a:gd name="T86" fmla="*/ 0 w 1427"/>
                  <a:gd name="T87" fmla="*/ 12 h 1701"/>
                  <a:gd name="T88" fmla="*/ 0 w 1427"/>
                  <a:gd name="T89" fmla="*/ 12 h 1701"/>
                  <a:gd name="T90" fmla="*/ 1 w 1427"/>
                  <a:gd name="T91" fmla="*/ 13 h 1701"/>
                  <a:gd name="T92" fmla="*/ 1 w 1427"/>
                  <a:gd name="T93" fmla="*/ 13 h 1701"/>
                  <a:gd name="T94" fmla="*/ 2 w 1427"/>
                  <a:gd name="T95" fmla="*/ 13 h 1701"/>
                  <a:gd name="T96" fmla="*/ 2 w 1427"/>
                  <a:gd name="T97" fmla="*/ 12 h 1701"/>
                  <a:gd name="T98" fmla="*/ 2 w 1427"/>
                  <a:gd name="T99" fmla="*/ 12 h 1701"/>
                  <a:gd name="T100" fmla="*/ 3 w 1427"/>
                  <a:gd name="T101" fmla="*/ 13 h 1701"/>
                  <a:gd name="T102" fmla="*/ 3 w 1427"/>
                  <a:gd name="T103" fmla="*/ 11 h 1701"/>
                  <a:gd name="T104" fmla="*/ 3 w 1427"/>
                  <a:gd name="T105" fmla="*/ 9 h 1701"/>
                  <a:gd name="T106" fmla="*/ 4 w 1427"/>
                  <a:gd name="T107" fmla="*/ 8 h 1701"/>
                  <a:gd name="T108" fmla="*/ 4 w 1427"/>
                  <a:gd name="T109" fmla="*/ 6 h 1701"/>
                  <a:gd name="T110" fmla="*/ 5 w 1427"/>
                  <a:gd name="T111" fmla="*/ 4 h 1701"/>
                  <a:gd name="T112" fmla="*/ 6 w 1427"/>
                  <a:gd name="T113" fmla="*/ 3 h 1701"/>
                  <a:gd name="T114" fmla="*/ 7 w 1427"/>
                  <a:gd name="T115" fmla="*/ 3 h 1701"/>
                  <a:gd name="T116" fmla="*/ 8 w 1427"/>
                  <a:gd name="T117" fmla="*/ 3 h 1701"/>
                  <a:gd name="T118" fmla="*/ 9 w 1427"/>
                  <a:gd name="T119" fmla="*/ 3 h 1701"/>
                  <a:gd name="T120" fmla="*/ 11 w 1427"/>
                  <a:gd name="T121" fmla="*/ 2 h 1701"/>
                  <a:gd name="T122" fmla="*/ 11 w 1427"/>
                  <a:gd name="T123" fmla="*/ 2 h 17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7"/>
                  <a:gd name="T187" fmla="*/ 0 h 1701"/>
                  <a:gd name="T188" fmla="*/ 1427 w 1427"/>
                  <a:gd name="T189" fmla="*/ 1701 h 17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826" name="Freeform 470">
                <a:extLst>
                  <a:ext uri="{FF2B5EF4-FFF2-40B4-BE49-F238E27FC236}">
                    <a16:creationId xmlns:a16="http://schemas.microsoft.com/office/drawing/2014/main" id="{65075E2E-1F24-4887-B6CB-4F73A308E0D3}"/>
                  </a:ext>
                </a:extLst>
              </p:cNvPr>
              <p:cNvSpPr>
                <a:spLocks noChangeAspect="1"/>
              </p:cNvSpPr>
              <p:nvPr/>
            </p:nvSpPr>
            <p:spPr bwMode="gray">
              <a:xfrm>
                <a:off x="2637" y="1429"/>
                <a:ext cx="143" cy="328"/>
              </a:xfrm>
              <a:custGeom>
                <a:avLst/>
                <a:gdLst>
                  <a:gd name="T0" fmla="*/ 0 w 715"/>
                  <a:gd name="T1" fmla="*/ 11 h 1640"/>
                  <a:gd name="T2" fmla="*/ 0 w 715"/>
                  <a:gd name="T3" fmla="*/ 11 h 1640"/>
                  <a:gd name="T4" fmla="*/ 0 w 715"/>
                  <a:gd name="T5" fmla="*/ 11 h 1640"/>
                  <a:gd name="T6" fmla="*/ 0 w 715"/>
                  <a:gd name="T7" fmla="*/ 12 h 1640"/>
                  <a:gd name="T8" fmla="*/ 1 w 715"/>
                  <a:gd name="T9" fmla="*/ 12 h 1640"/>
                  <a:gd name="T10" fmla="*/ 1 w 715"/>
                  <a:gd name="T11" fmla="*/ 13 h 1640"/>
                  <a:gd name="T12" fmla="*/ 1 w 715"/>
                  <a:gd name="T13" fmla="*/ 13 h 1640"/>
                  <a:gd name="T14" fmla="*/ 1 w 715"/>
                  <a:gd name="T15" fmla="*/ 13 h 1640"/>
                  <a:gd name="T16" fmla="*/ 2 w 715"/>
                  <a:gd name="T17" fmla="*/ 13 h 1640"/>
                  <a:gd name="T18" fmla="*/ 2 w 715"/>
                  <a:gd name="T19" fmla="*/ 12 h 1640"/>
                  <a:gd name="T20" fmla="*/ 2 w 715"/>
                  <a:gd name="T21" fmla="*/ 11 h 1640"/>
                  <a:gd name="T22" fmla="*/ 2 w 715"/>
                  <a:gd name="T23" fmla="*/ 11 h 1640"/>
                  <a:gd name="T24" fmla="*/ 2 w 715"/>
                  <a:gd name="T25" fmla="*/ 11 h 1640"/>
                  <a:gd name="T26" fmla="*/ 2 w 715"/>
                  <a:gd name="T27" fmla="*/ 10 h 1640"/>
                  <a:gd name="T28" fmla="*/ 3 w 715"/>
                  <a:gd name="T29" fmla="*/ 10 h 1640"/>
                  <a:gd name="T30" fmla="*/ 3 w 715"/>
                  <a:gd name="T31" fmla="*/ 10 h 1640"/>
                  <a:gd name="T32" fmla="*/ 3 w 715"/>
                  <a:gd name="T33" fmla="*/ 10 h 1640"/>
                  <a:gd name="T34" fmla="*/ 2 w 715"/>
                  <a:gd name="T35" fmla="*/ 10 h 1640"/>
                  <a:gd name="T36" fmla="*/ 3 w 715"/>
                  <a:gd name="T37" fmla="*/ 10 h 1640"/>
                  <a:gd name="T38" fmla="*/ 3 w 715"/>
                  <a:gd name="T39" fmla="*/ 10 h 1640"/>
                  <a:gd name="T40" fmla="*/ 3 w 715"/>
                  <a:gd name="T41" fmla="*/ 9 h 1640"/>
                  <a:gd name="T42" fmla="*/ 3 w 715"/>
                  <a:gd name="T43" fmla="*/ 9 h 1640"/>
                  <a:gd name="T44" fmla="*/ 2 w 715"/>
                  <a:gd name="T45" fmla="*/ 9 h 1640"/>
                  <a:gd name="T46" fmla="*/ 3 w 715"/>
                  <a:gd name="T47" fmla="*/ 9 h 1640"/>
                  <a:gd name="T48" fmla="*/ 3 w 715"/>
                  <a:gd name="T49" fmla="*/ 8 h 1640"/>
                  <a:gd name="T50" fmla="*/ 3 w 715"/>
                  <a:gd name="T51" fmla="*/ 8 h 1640"/>
                  <a:gd name="T52" fmla="*/ 3 w 715"/>
                  <a:gd name="T53" fmla="*/ 7 h 1640"/>
                  <a:gd name="T54" fmla="*/ 3 w 715"/>
                  <a:gd name="T55" fmla="*/ 7 h 1640"/>
                  <a:gd name="T56" fmla="*/ 3 w 715"/>
                  <a:gd name="T57" fmla="*/ 7 h 1640"/>
                  <a:gd name="T58" fmla="*/ 3 w 715"/>
                  <a:gd name="T59" fmla="*/ 6 h 1640"/>
                  <a:gd name="T60" fmla="*/ 4 w 715"/>
                  <a:gd name="T61" fmla="*/ 6 h 1640"/>
                  <a:gd name="T62" fmla="*/ 4 w 715"/>
                  <a:gd name="T63" fmla="*/ 6 h 1640"/>
                  <a:gd name="T64" fmla="*/ 4 w 715"/>
                  <a:gd name="T65" fmla="*/ 5 h 1640"/>
                  <a:gd name="T66" fmla="*/ 5 w 715"/>
                  <a:gd name="T67" fmla="*/ 5 h 1640"/>
                  <a:gd name="T68" fmla="*/ 4 w 715"/>
                  <a:gd name="T69" fmla="*/ 5 h 1640"/>
                  <a:gd name="T70" fmla="*/ 5 w 715"/>
                  <a:gd name="T71" fmla="*/ 4 h 1640"/>
                  <a:gd name="T72" fmla="*/ 5 w 715"/>
                  <a:gd name="T73" fmla="*/ 4 h 1640"/>
                  <a:gd name="T74" fmla="*/ 5 w 715"/>
                  <a:gd name="T75" fmla="*/ 4 h 1640"/>
                  <a:gd name="T76" fmla="*/ 5 w 715"/>
                  <a:gd name="T77" fmla="*/ 4 h 1640"/>
                  <a:gd name="T78" fmla="*/ 5 w 715"/>
                  <a:gd name="T79" fmla="*/ 4 h 1640"/>
                  <a:gd name="T80" fmla="*/ 6 w 715"/>
                  <a:gd name="T81" fmla="*/ 4 h 1640"/>
                  <a:gd name="T82" fmla="*/ 5 w 715"/>
                  <a:gd name="T83" fmla="*/ 2 h 1640"/>
                  <a:gd name="T84" fmla="*/ 5 w 715"/>
                  <a:gd name="T85" fmla="*/ 1 h 1640"/>
                  <a:gd name="T86" fmla="*/ 4 w 715"/>
                  <a:gd name="T87" fmla="*/ 0 h 1640"/>
                  <a:gd name="T88" fmla="*/ 4 w 715"/>
                  <a:gd name="T89" fmla="*/ 0 h 1640"/>
                  <a:gd name="T90" fmla="*/ 4 w 715"/>
                  <a:gd name="T91" fmla="*/ 1 h 1640"/>
                  <a:gd name="T92" fmla="*/ 3 w 715"/>
                  <a:gd name="T93" fmla="*/ 1 h 1640"/>
                  <a:gd name="T94" fmla="*/ 3 w 715"/>
                  <a:gd name="T95" fmla="*/ 1 h 1640"/>
                  <a:gd name="T96" fmla="*/ 2 w 715"/>
                  <a:gd name="T97" fmla="*/ 2 h 1640"/>
                  <a:gd name="T98" fmla="*/ 2 w 715"/>
                  <a:gd name="T99" fmla="*/ 3 h 1640"/>
                  <a:gd name="T100" fmla="*/ 2 w 715"/>
                  <a:gd name="T101" fmla="*/ 4 h 1640"/>
                  <a:gd name="T102" fmla="*/ 1 w 715"/>
                  <a:gd name="T103" fmla="*/ 5 h 1640"/>
                  <a:gd name="T104" fmla="*/ 1 w 715"/>
                  <a:gd name="T105" fmla="*/ 6 h 1640"/>
                  <a:gd name="T106" fmla="*/ 1 w 715"/>
                  <a:gd name="T107" fmla="*/ 6 h 1640"/>
                  <a:gd name="T108" fmla="*/ 0 w 715"/>
                  <a:gd name="T109" fmla="*/ 7 h 1640"/>
                  <a:gd name="T110" fmla="*/ 1 w 715"/>
                  <a:gd name="T111" fmla="*/ 8 h 1640"/>
                  <a:gd name="T112" fmla="*/ 1 w 715"/>
                  <a:gd name="T113" fmla="*/ 9 h 1640"/>
                  <a:gd name="T114" fmla="*/ 0 w 715"/>
                  <a:gd name="T115" fmla="*/ 10 h 1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5"/>
                  <a:gd name="T175" fmla="*/ 0 h 1640"/>
                  <a:gd name="T176" fmla="*/ 715 w 715"/>
                  <a:gd name="T177" fmla="*/ 1640 h 16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grpSp>
          <p:nvGrpSpPr>
            <p:cNvPr id="659" name="Group 471">
              <a:extLst>
                <a:ext uri="{FF2B5EF4-FFF2-40B4-BE49-F238E27FC236}">
                  <a16:creationId xmlns:a16="http://schemas.microsoft.com/office/drawing/2014/main" id="{61476CE1-BD51-4547-989E-C0585D4A7BCB}"/>
                </a:ext>
              </a:extLst>
            </p:cNvPr>
            <p:cNvGrpSpPr>
              <a:grpSpLocks noChangeAspect="1"/>
            </p:cNvGrpSpPr>
            <p:nvPr/>
          </p:nvGrpSpPr>
          <p:grpSpPr bwMode="auto">
            <a:xfrm>
              <a:off x="3002" y="436"/>
              <a:ext cx="181" cy="187"/>
              <a:chOff x="3202" y="1036"/>
              <a:chExt cx="181" cy="187"/>
            </a:xfrm>
          </p:grpSpPr>
          <p:sp>
            <p:nvSpPr>
              <p:cNvPr id="783" name="Freeform 472">
                <a:extLst>
                  <a:ext uri="{FF2B5EF4-FFF2-40B4-BE49-F238E27FC236}">
                    <a16:creationId xmlns:a16="http://schemas.microsoft.com/office/drawing/2014/main" id="{B42E32D6-B7CA-4034-B6CD-918A07A983A9}"/>
                  </a:ext>
                </a:extLst>
              </p:cNvPr>
              <p:cNvSpPr>
                <a:spLocks noChangeAspect="1"/>
              </p:cNvSpPr>
              <p:nvPr/>
            </p:nvSpPr>
            <p:spPr bwMode="gray">
              <a:xfrm>
                <a:off x="3202" y="1036"/>
                <a:ext cx="118" cy="187"/>
              </a:xfrm>
              <a:custGeom>
                <a:avLst/>
                <a:gdLst>
                  <a:gd name="T0" fmla="*/ 2 w 591"/>
                  <a:gd name="T1" fmla="*/ 1 h 937"/>
                  <a:gd name="T2" fmla="*/ 2 w 591"/>
                  <a:gd name="T3" fmla="*/ 2 h 937"/>
                  <a:gd name="T4" fmla="*/ 2 w 591"/>
                  <a:gd name="T5" fmla="*/ 2 h 937"/>
                  <a:gd name="T6" fmla="*/ 2 w 591"/>
                  <a:gd name="T7" fmla="*/ 1 h 937"/>
                  <a:gd name="T8" fmla="*/ 2 w 591"/>
                  <a:gd name="T9" fmla="*/ 1 h 937"/>
                  <a:gd name="T10" fmla="*/ 2 w 591"/>
                  <a:gd name="T11" fmla="*/ 2 h 937"/>
                  <a:gd name="T12" fmla="*/ 1 w 591"/>
                  <a:gd name="T13" fmla="*/ 2 h 937"/>
                  <a:gd name="T14" fmla="*/ 1 w 591"/>
                  <a:gd name="T15" fmla="*/ 1 h 937"/>
                  <a:gd name="T16" fmla="*/ 1 w 591"/>
                  <a:gd name="T17" fmla="*/ 1 h 937"/>
                  <a:gd name="T18" fmla="*/ 1 w 591"/>
                  <a:gd name="T19" fmla="*/ 1 h 937"/>
                  <a:gd name="T20" fmla="*/ 1 w 591"/>
                  <a:gd name="T21" fmla="*/ 1 h 937"/>
                  <a:gd name="T22" fmla="*/ 0 w 591"/>
                  <a:gd name="T23" fmla="*/ 1 h 937"/>
                  <a:gd name="T24" fmla="*/ 0 w 591"/>
                  <a:gd name="T25" fmla="*/ 1 h 937"/>
                  <a:gd name="T26" fmla="*/ 0 w 591"/>
                  <a:gd name="T27" fmla="*/ 2 h 937"/>
                  <a:gd name="T28" fmla="*/ 0 w 591"/>
                  <a:gd name="T29" fmla="*/ 2 h 937"/>
                  <a:gd name="T30" fmla="*/ 1 w 591"/>
                  <a:gd name="T31" fmla="*/ 2 h 937"/>
                  <a:gd name="T32" fmla="*/ 1 w 591"/>
                  <a:gd name="T33" fmla="*/ 2 h 937"/>
                  <a:gd name="T34" fmla="*/ 0 w 591"/>
                  <a:gd name="T35" fmla="*/ 3 h 937"/>
                  <a:gd name="T36" fmla="*/ 1 w 591"/>
                  <a:gd name="T37" fmla="*/ 3 h 937"/>
                  <a:gd name="T38" fmla="*/ 1 w 591"/>
                  <a:gd name="T39" fmla="*/ 4 h 937"/>
                  <a:gd name="T40" fmla="*/ 1 w 591"/>
                  <a:gd name="T41" fmla="*/ 4 h 937"/>
                  <a:gd name="T42" fmla="*/ 2 w 591"/>
                  <a:gd name="T43" fmla="*/ 4 h 937"/>
                  <a:gd name="T44" fmla="*/ 2 w 591"/>
                  <a:gd name="T45" fmla="*/ 4 h 937"/>
                  <a:gd name="T46" fmla="*/ 2 w 591"/>
                  <a:gd name="T47" fmla="*/ 3 h 937"/>
                  <a:gd name="T48" fmla="*/ 2 w 591"/>
                  <a:gd name="T49" fmla="*/ 3 h 937"/>
                  <a:gd name="T50" fmla="*/ 2 w 591"/>
                  <a:gd name="T51" fmla="*/ 3 h 937"/>
                  <a:gd name="T52" fmla="*/ 3 w 591"/>
                  <a:gd name="T53" fmla="*/ 3 h 937"/>
                  <a:gd name="T54" fmla="*/ 3 w 591"/>
                  <a:gd name="T55" fmla="*/ 4 h 937"/>
                  <a:gd name="T56" fmla="*/ 3 w 591"/>
                  <a:gd name="T57" fmla="*/ 4 h 937"/>
                  <a:gd name="T58" fmla="*/ 2 w 591"/>
                  <a:gd name="T59" fmla="*/ 4 h 937"/>
                  <a:gd name="T60" fmla="*/ 2 w 591"/>
                  <a:gd name="T61" fmla="*/ 4 h 937"/>
                  <a:gd name="T62" fmla="*/ 1 w 591"/>
                  <a:gd name="T63" fmla="*/ 5 h 937"/>
                  <a:gd name="T64" fmla="*/ 2 w 591"/>
                  <a:gd name="T65" fmla="*/ 5 h 937"/>
                  <a:gd name="T66" fmla="*/ 2 w 591"/>
                  <a:gd name="T67" fmla="*/ 5 h 937"/>
                  <a:gd name="T68" fmla="*/ 3 w 591"/>
                  <a:gd name="T69" fmla="*/ 5 h 937"/>
                  <a:gd name="T70" fmla="*/ 3 w 591"/>
                  <a:gd name="T71" fmla="*/ 5 h 937"/>
                  <a:gd name="T72" fmla="*/ 2 w 591"/>
                  <a:gd name="T73" fmla="*/ 5 h 937"/>
                  <a:gd name="T74" fmla="*/ 2 w 591"/>
                  <a:gd name="T75" fmla="*/ 6 h 937"/>
                  <a:gd name="T76" fmla="*/ 2 w 591"/>
                  <a:gd name="T77" fmla="*/ 6 h 937"/>
                  <a:gd name="T78" fmla="*/ 2 w 591"/>
                  <a:gd name="T79" fmla="*/ 6 h 937"/>
                  <a:gd name="T80" fmla="*/ 2 w 591"/>
                  <a:gd name="T81" fmla="*/ 7 h 937"/>
                  <a:gd name="T82" fmla="*/ 2 w 591"/>
                  <a:gd name="T83" fmla="*/ 7 h 937"/>
                  <a:gd name="T84" fmla="*/ 3 w 591"/>
                  <a:gd name="T85" fmla="*/ 7 h 937"/>
                  <a:gd name="T86" fmla="*/ 3 w 591"/>
                  <a:gd name="T87" fmla="*/ 7 h 937"/>
                  <a:gd name="T88" fmla="*/ 3 w 591"/>
                  <a:gd name="T89" fmla="*/ 7 h 937"/>
                  <a:gd name="T90" fmla="*/ 3 w 591"/>
                  <a:gd name="T91" fmla="*/ 6 h 937"/>
                  <a:gd name="T92" fmla="*/ 3 w 591"/>
                  <a:gd name="T93" fmla="*/ 5 h 937"/>
                  <a:gd name="T94" fmla="*/ 3 w 591"/>
                  <a:gd name="T95" fmla="*/ 5 h 937"/>
                  <a:gd name="T96" fmla="*/ 4 w 591"/>
                  <a:gd name="T97" fmla="*/ 4 h 937"/>
                  <a:gd name="T98" fmla="*/ 4 w 591"/>
                  <a:gd name="T99" fmla="*/ 4 h 937"/>
                  <a:gd name="T100" fmla="*/ 4 w 591"/>
                  <a:gd name="T101" fmla="*/ 3 h 937"/>
                  <a:gd name="T102" fmla="*/ 5 w 591"/>
                  <a:gd name="T103" fmla="*/ 3 h 937"/>
                  <a:gd name="T104" fmla="*/ 4 w 591"/>
                  <a:gd name="T105" fmla="*/ 2 h 937"/>
                  <a:gd name="T106" fmla="*/ 3 w 591"/>
                  <a:gd name="T107" fmla="*/ 1 h 937"/>
                  <a:gd name="T108" fmla="*/ 3 w 591"/>
                  <a:gd name="T109" fmla="*/ 1 h 937"/>
                  <a:gd name="T110" fmla="*/ 3 w 591"/>
                  <a:gd name="T111" fmla="*/ 1 h 937"/>
                  <a:gd name="T112" fmla="*/ 3 w 591"/>
                  <a:gd name="T113" fmla="*/ 0 h 937"/>
                  <a:gd name="T114" fmla="*/ 2 w 591"/>
                  <a:gd name="T115" fmla="*/ 0 h 9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937"/>
                  <a:gd name="T176" fmla="*/ 591 w 591"/>
                  <a:gd name="T177" fmla="*/ 937 h 9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0" y="2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4" name="Freeform 473">
                <a:extLst>
                  <a:ext uri="{FF2B5EF4-FFF2-40B4-BE49-F238E27FC236}">
                    <a16:creationId xmlns:a16="http://schemas.microsoft.com/office/drawing/2014/main" id="{E7373F23-5853-4551-B53D-BB81574C6DA5}"/>
                  </a:ext>
                </a:extLst>
              </p:cNvPr>
              <p:cNvSpPr>
                <a:spLocks noChangeAspect="1"/>
              </p:cNvSpPr>
              <p:nvPr/>
            </p:nvSpPr>
            <p:spPr bwMode="gray">
              <a:xfrm>
                <a:off x="3306" y="1118"/>
                <a:ext cx="25" cy="23"/>
              </a:xfrm>
              <a:custGeom>
                <a:avLst/>
                <a:gdLst>
                  <a:gd name="T0" fmla="*/ 0 w 126"/>
                  <a:gd name="T1" fmla="*/ 1 h 117"/>
                  <a:gd name="T2" fmla="*/ 0 w 126"/>
                  <a:gd name="T3" fmla="*/ 1 h 117"/>
                  <a:gd name="T4" fmla="*/ 1 w 126"/>
                  <a:gd name="T5" fmla="*/ 1 h 117"/>
                  <a:gd name="T6" fmla="*/ 1 w 126"/>
                  <a:gd name="T7" fmla="*/ 1 h 117"/>
                  <a:gd name="T8" fmla="*/ 1 w 126"/>
                  <a:gd name="T9" fmla="*/ 1 h 117"/>
                  <a:gd name="T10" fmla="*/ 1 w 126"/>
                  <a:gd name="T11" fmla="*/ 1 h 117"/>
                  <a:gd name="T12" fmla="*/ 1 w 126"/>
                  <a:gd name="T13" fmla="*/ 1 h 117"/>
                  <a:gd name="T14" fmla="*/ 1 w 126"/>
                  <a:gd name="T15" fmla="*/ 0 h 117"/>
                  <a:gd name="T16" fmla="*/ 1 w 126"/>
                  <a:gd name="T17" fmla="*/ 0 h 117"/>
                  <a:gd name="T18" fmla="*/ 1 w 126"/>
                  <a:gd name="T19" fmla="*/ 0 h 117"/>
                  <a:gd name="T20" fmla="*/ 1 w 126"/>
                  <a:gd name="T21" fmla="*/ 0 h 117"/>
                  <a:gd name="T22" fmla="*/ 1 w 126"/>
                  <a:gd name="T23" fmla="*/ 0 h 117"/>
                  <a:gd name="T24" fmla="*/ 1 w 126"/>
                  <a:gd name="T25" fmla="*/ 0 h 117"/>
                  <a:gd name="T26" fmla="*/ 0 w 126"/>
                  <a:gd name="T27" fmla="*/ 0 h 117"/>
                  <a:gd name="T28" fmla="*/ 1 w 126"/>
                  <a:gd name="T29" fmla="*/ 0 h 117"/>
                  <a:gd name="T30" fmla="*/ 1 w 126"/>
                  <a:gd name="T31" fmla="*/ 0 h 117"/>
                  <a:gd name="T32" fmla="*/ 1 w 126"/>
                  <a:gd name="T33" fmla="*/ 0 h 117"/>
                  <a:gd name="T34" fmla="*/ 0 w 126"/>
                  <a:gd name="T35" fmla="*/ 0 h 117"/>
                  <a:gd name="T36" fmla="*/ 0 w 126"/>
                  <a:gd name="T37" fmla="*/ 0 h 117"/>
                  <a:gd name="T38" fmla="*/ 0 w 126"/>
                  <a:gd name="T39" fmla="*/ 0 h 117"/>
                  <a:gd name="T40" fmla="*/ 0 w 126"/>
                  <a:gd name="T41" fmla="*/ 0 h 117"/>
                  <a:gd name="T42" fmla="*/ 0 w 126"/>
                  <a:gd name="T43" fmla="*/ 0 h 117"/>
                  <a:gd name="T44" fmla="*/ 0 w 126"/>
                  <a:gd name="T45" fmla="*/ 0 h 117"/>
                  <a:gd name="T46" fmla="*/ 0 w 126"/>
                  <a:gd name="T47" fmla="*/ 0 h 117"/>
                  <a:gd name="T48" fmla="*/ 0 w 126"/>
                  <a:gd name="T49" fmla="*/ 0 h 117"/>
                  <a:gd name="T50" fmla="*/ 0 w 126"/>
                  <a:gd name="T51" fmla="*/ 1 h 117"/>
                  <a:gd name="T52" fmla="*/ 0 w 126"/>
                  <a:gd name="T53" fmla="*/ 1 h 117"/>
                  <a:gd name="T54" fmla="*/ 0 w 126"/>
                  <a:gd name="T55" fmla="*/ 1 h 117"/>
                  <a:gd name="T56" fmla="*/ 0 w 126"/>
                  <a:gd name="T57" fmla="*/ 1 h 117"/>
                  <a:gd name="T58" fmla="*/ 0 w 126"/>
                  <a:gd name="T59" fmla="*/ 1 h 117"/>
                  <a:gd name="T60" fmla="*/ 0 w 126"/>
                  <a:gd name="T61" fmla="*/ 1 h 117"/>
                  <a:gd name="T62" fmla="*/ 0 w 126"/>
                  <a:gd name="T63" fmla="*/ 1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17"/>
                  <a:gd name="T98" fmla="*/ 126 w 126"/>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5" name="Freeform 474">
                <a:extLst>
                  <a:ext uri="{FF2B5EF4-FFF2-40B4-BE49-F238E27FC236}">
                    <a16:creationId xmlns:a16="http://schemas.microsoft.com/office/drawing/2014/main" id="{3B67B0D3-8FC6-44EE-A89B-0D1E954914B6}"/>
                  </a:ext>
                </a:extLst>
              </p:cNvPr>
              <p:cNvSpPr>
                <a:spLocks noChangeAspect="1"/>
              </p:cNvSpPr>
              <p:nvPr/>
            </p:nvSpPr>
            <p:spPr bwMode="gray">
              <a:xfrm>
                <a:off x="3340" y="1146"/>
                <a:ext cx="1" cy="1"/>
              </a:xfrm>
              <a:custGeom>
                <a:avLst/>
                <a:gdLst>
                  <a:gd name="T0" fmla="*/ 0 w 1"/>
                  <a:gd name="T1" fmla="*/ 0 h 2"/>
                  <a:gd name="T2" fmla="*/ 0 w 1"/>
                  <a:gd name="T3" fmla="*/ 1 h 2"/>
                  <a:gd name="T4" fmla="*/ 1 w 1"/>
                  <a:gd name="T5" fmla="*/ 1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2"/>
                    </a:lnTo>
                    <a:lnTo>
                      <a:pt x="1" y="2"/>
                    </a:lnTo>
                    <a:lnTo>
                      <a:pt x="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6" name="Freeform 475">
                <a:extLst>
                  <a:ext uri="{FF2B5EF4-FFF2-40B4-BE49-F238E27FC236}">
                    <a16:creationId xmlns:a16="http://schemas.microsoft.com/office/drawing/2014/main" id="{4EC0FB79-9EC9-43CE-B001-1E2D50F1D7DB}"/>
                  </a:ext>
                </a:extLst>
              </p:cNvPr>
              <p:cNvSpPr>
                <a:spLocks noChangeAspect="1"/>
              </p:cNvSpPr>
              <p:nvPr/>
            </p:nvSpPr>
            <p:spPr bwMode="gray">
              <a:xfrm>
                <a:off x="3340" y="1147"/>
                <a:ext cx="1" cy="1"/>
              </a:xfrm>
              <a:custGeom>
                <a:avLst/>
                <a:gdLst>
                  <a:gd name="T0" fmla="*/ 0 w 1"/>
                  <a:gd name="T1" fmla="*/ 0 h 1"/>
                  <a:gd name="T2" fmla="*/ 0 w 1"/>
                  <a:gd name="T3" fmla="*/ 0 h 1"/>
                  <a:gd name="T4" fmla="*/ 0 w 1"/>
                  <a:gd name="T5" fmla="*/ 1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lnTo>
                      <a:pt x="0" y="1"/>
                    </a:lnTo>
                    <a:lnTo>
                      <a:pt x="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7" name="Freeform 476">
                <a:extLst>
                  <a:ext uri="{FF2B5EF4-FFF2-40B4-BE49-F238E27FC236}">
                    <a16:creationId xmlns:a16="http://schemas.microsoft.com/office/drawing/2014/main" id="{F6245FDD-682B-43FF-BF1B-F93E6AAC8E43}"/>
                  </a:ext>
                </a:extLst>
              </p:cNvPr>
              <p:cNvSpPr>
                <a:spLocks noChangeAspect="1"/>
              </p:cNvSpPr>
              <p:nvPr/>
            </p:nvSpPr>
            <p:spPr bwMode="gray">
              <a:xfrm>
                <a:off x="3313" y="1136"/>
                <a:ext cx="45" cy="54"/>
              </a:xfrm>
              <a:custGeom>
                <a:avLst/>
                <a:gdLst>
                  <a:gd name="T0" fmla="*/ 2 w 222"/>
                  <a:gd name="T1" fmla="*/ 1 h 268"/>
                  <a:gd name="T2" fmla="*/ 2 w 222"/>
                  <a:gd name="T3" fmla="*/ 1 h 268"/>
                  <a:gd name="T4" fmla="*/ 2 w 222"/>
                  <a:gd name="T5" fmla="*/ 1 h 268"/>
                  <a:gd name="T6" fmla="*/ 1 w 222"/>
                  <a:gd name="T7" fmla="*/ 1 h 268"/>
                  <a:gd name="T8" fmla="*/ 1 w 222"/>
                  <a:gd name="T9" fmla="*/ 1 h 268"/>
                  <a:gd name="T10" fmla="*/ 1 w 222"/>
                  <a:gd name="T11" fmla="*/ 1 h 268"/>
                  <a:gd name="T12" fmla="*/ 1 w 222"/>
                  <a:gd name="T13" fmla="*/ 1 h 268"/>
                  <a:gd name="T14" fmla="*/ 1 w 222"/>
                  <a:gd name="T15" fmla="*/ 1 h 268"/>
                  <a:gd name="T16" fmla="*/ 1 w 222"/>
                  <a:gd name="T17" fmla="*/ 0 h 268"/>
                  <a:gd name="T18" fmla="*/ 1 w 222"/>
                  <a:gd name="T19" fmla="*/ 0 h 268"/>
                  <a:gd name="T20" fmla="*/ 1 w 222"/>
                  <a:gd name="T21" fmla="*/ 0 h 268"/>
                  <a:gd name="T22" fmla="*/ 1 w 222"/>
                  <a:gd name="T23" fmla="*/ 0 h 268"/>
                  <a:gd name="T24" fmla="*/ 1 w 222"/>
                  <a:gd name="T25" fmla="*/ 0 h 268"/>
                  <a:gd name="T26" fmla="*/ 1 w 222"/>
                  <a:gd name="T27" fmla="*/ 0 h 268"/>
                  <a:gd name="T28" fmla="*/ 1 w 222"/>
                  <a:gd name="T29" fmla="*/ 0 h 268"/>
                  <a:gd name="T30" fmla="*/ 0 w 222"/>
                  <a:gd name="T31" fmla="*/ 0 h 268"/>
                  <a:gd name="T32" fmla="*/ 0 w 222"/>
                  <a:gd name="T33" fmla="*/ 0 h 268"/>
                  <a:gd name="T34" fmla="*/ 0 w 222"/>
                  <a:gd name="T35" fmla="*/ 0 h 268"/>
                  <a:gd name="T36" fmla="*/ 0 w 222"/>
                  <a:gd name="T37" fmla="*/ 1 h 268"/>
                  <a:gd name="T38" fmla="*/ 0 w 222"/>
                  <a:gd name="T39" fmla="*/ 1 h 268"/>
                  <a:gd name="T40" fmla="*/ 0 w 222"/>
                  <a:gd name="T41" fmla="*/ 1 h 268"/>
                  <a:gd name="T42" fmla="*/ 0 w 222"/>
                  <a:gd name="T43" fmla="*/ 1 h 268"/>
                  <a:gd name="T44" fmla="*/ 0 w 222"/>
                  <a:gd name="T45" fmla="*/ 1 h 268"/>
                  <a:gd name="T46" fmla="*/ 0 w 222"/>
                  <a:gd name="T47" fmla="*/ 1 h 268"/>
                  <a:gd name="T48" fmla="*/ 0 w 222"/>
                  <a:gd name="T49" fmla="*/ 1 h 268"/>
                  <a:gd name="T50" fmla="*/ 0 w 222"/>
                  <a:gd name="T51" fmla="*/ 2 h 268"/>
                  <a:gd name="T52" fmla="*/ 0 w 222"/>
                  <a:gd name="T53" fmla="*/ 2 h 268"/>
                  <a:gd name="T54" fmla="*/ 0 w 222"/>
                  <a:gd name="T55" fmla="*/ 2 h 268"/>
                  <a:gd name="T56" fmla="*/ 0 w 222"/>
                  <a:gd name="T57" fmla="*/ 2 h 268"/>
                  <a:gd name="T58" fmla="*/ 0 w 222"/>
                  <a:gd name="T59" fmla="*/ 2 h 268"/>
                  <a:gd name="T60" fmla="*/ 1 w 222"/>
                  <a:gd name="T61" fmla="*/ 2 h 268"/>
                  <a:gd name="T62" fmla="*/ 1 w 222"/>
                  <a:gd name="T63" fmla="*/ 2 h 268"/>
                  <a:gd name="T64" fmla="*/ 1 w 222"/>
                  <a:gd name="T65" fmla="*/ 2 h 268"/>
                  <a:gd name="T66" fmla="*/ 1 w 222"/>
                  <a:gd name="T67" fmla="*/ 2 h 268"/>
                  <a:gd name="T68" fmla="*/ 1 w 222"/>
                  <a:gd name="T69" fmla="*/ 2 h 268"/>
                  <a:gd name="T70" fmla="*/ 1 w 222"/>
                  <a:gd name="T71" fmla="*/ 2 h 268"/>
                  <a:gd name="T72" fmla="*/ 1 w 222"/>
                  <a:gd name="T73" fmla="*/ 2 h 268"/>
                  <a:gd name="T74" fmla="*/ 1 w 222"/>
                  <a:gd name="T75" fmla="*/ 2 h 268"/>
                  <a:gd name="T76" fmla="*/ 1 w 222"/>
                  <a:gd name="T77" fmla="*/ 2 h 268"/>
                  <a:gd name="T78" fmla="*/ 1 w 222"/>
                  <a:gd name="T79" fmla="*/ 2 h 268"/>
                  <a:gd name="T80" fmla="*/ 1 w 222"/>
                  <a:gd name="T81" fmla="*/ 2 h 268"/>
                  <a:gd name="T82" fmla="*/ 1 w 222"/>
                  <a:gd name="T83" fmla="*/ 2 h 268"/>
                  <a:gd name="T84" fmla="*/ 1 w 222"/>
                  <a:gd name="T85" fmla="*/ 2 h 268"/>
                  <a:gd name="T86" fmla="*/ 1 w 222"/>
                  <a:gd name="T87" fmla="*/ 2 h 268"/>
                  <a:gd name="T88" fmla="*/ 1 w 222"/>
                  <a:gd name="T89" fmla="*/ 2 h 268"/>
                  <a:gd name="T90" fmla="*/ 1 w 222"/>
                  <a:gd name="T91" fmla="*/ 2 h 268"/>
                  <a:gd name="T92" fmla="*/ 1 w 222"/>
                  <a:gd name="T93" fmla="*/ 2 h 268"/>
                  <a:gd name="T94" fmla="*/ 1 w 222"/>
                  <a:gd name="T95" fmla="*/ 2 h 268"/>
                  <a:gd name="T96" fmla="*/ 1 w 222"/>
                  <a:gd name="T97" fmla="*/ 2 h 268"/>
                  <a:gd name="T98" fmla="*/ 1 w 222"/>
                  <a:gd name="T99" fmla="*/ 1 h 268"/>
                  <a:gd name="T100" fmla="*/ 1 w 222"/>
                  <a:gd name="T101" fmla="*/ 1 h 268"/>
                  <a:gd name="T102" fmla="*/ 2 w 222"/>
                  <a:gd name="T103" fmla="*/ 1 h 268"/>
                  <a:gd name="T104" fmla="*/ 2 w 222"/>
                  <a:gd name="T105" fmla="*/ 1 h 2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268"/>
                  <a:gd name="T161" fmla="*/ 222 w 222"/>
                  <a:gd name="T162" fmla="*/ 268 h 2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8" name="Freeform 477">
                <a:extLst>
                  <a:ext uri="{FF2B5EF4-FFF2-40B4-BE49-F238E27FC236}">
                    <a16:creationId xmlns:a16="http://schemas.microsoft.com/office/drawing/2014/main" id="{ABB79DBC-D929-4AFB-87DB-84E81C31EDF3}"/>
                  </a:ext>
                </a:extLst>
              </p:cNvPr>
              <p:cNvSpPr>
                <a:spLocks noChangeAspect="1"/>
              </p:cNvSpPr>
              <p:nvPr/>
            </p:nvSpPr>
            <p:spPr bwMode="gray">
              <a:xfrm>
                <a:off x="3284" y="1036"/>
                <a:ext cx="99" cy="52"/>
              </a:xfrm>
              <a:custGeom>
                <a:avLst/>
                <a:gdLst>
                  <a:gd name="T0" fmla="*/ 0 w 496"/>
                  <a:gd name="T1" fmla="*/ 0 h 260"/>
                  <a:gd name="T2" fmla="*/ 0 w 496"/>
                  <a:gd name="T3" fmla="*/ 0 h 260"/>
                  <a:gd name="T4" fmla="*/ 0 w 496"/>
                  <a:gd name="T5" fmla="*/ 0 h 260"/>
                  <a:gd name="T6" fmla="*/ 0 w 496"/>
                  <a:gd name="T7" fmla="*/ 0 h 260"/>
                  <a:gd name="T8" fmla="*/ 0 w 496"/>
                  <a:gd name="T9" fmla="*/ 1 h 260"/>
                  <a:gd name="T10" fmla="*/ 0 w 496"/>
                  <a:gd name="T11" fmla="*/ 1 h 260"/>
                  <a:gd name="T12" fmla="*/ 0 w 496"/>
                  <a:gd name="T13" fmla="*/ 1 h 260"/>
                  <a:gd name="T14" fmla="*/ 1 w 496"/>
                  <a:gd name="T15" fmla="*/ 1 h 260"/>
                  <a:gd name="T16" fmla="*/ 1 w 496"/>
                  <a:gd name="T17" fmla="*/ 1 h 260"/>
                  <a:gd name="T18" fmla="*/ 1 w 496"/>
                  <a:gd name="T19" fmla="*/ 1 h 260"/>
                  <a:gd name="T20" fmla="*/ 1 w 496"/>
                  <a:gd name="T21" fmla="*/ 1 h 260"/>
                  <a:gd name="T22" fmla="*/ 2 w 496"/>
                  <a:gd name="T23" fmla="*/ 1 h 260"/>
                  <a:gd name="T24" fmla="*/ 2 w 496"/>
                  <a:gd name="T25" fmla="*/ 1 h 260"/>
                  <a:gd name="T26" fmla="*/ 2 w 496"/>
                  <a:gd name="T27" fmla="*/ 1 h 260"/>
                  <a:gd name="T28" fmla="*/ 2 w 496"/>
                  <a:gd name="T29" fmla="*/ 1 h 260"/>
                  <a:gd name="T30" fmla="*/ 1 w 496"/>
                  <a:gd name="T31" fmla="*/ 1 h 260"/>
                  <a:gd name="T32" fmla="*/ 1 w 496"/>
                  <a:gd name="T33" fmla="*/ 1 h 260"/>
                  <a:gd name="T34" fmla="*/ 1 w 496"/>
                  <a:gd name="T35" fmla="*/ 1 h 260"/>
                  <a:gd name="T36" fmla="*/ 1 w 496"/>
                  <a:gd name="T37" fmla="*/ 1 h 260"/>
                  <a:gd name="T38" fmla="*/ 1 w 496"/>
                  <a:gd name="T39" fmla="*/ 1 h 260"/>
                  <a:gd name="T40" fmla="*/ 1 w 496"/>
                  <a:gd name="T41" fmla="*/ 1 h 260"/>
                  <a:gd name="T42" fmla="*/ 1 w 496"/>
                  <a:gd name="T43" fmla="*/ 1 h 260"/>
                  <a:gd name="T44" fmla="*/ 1 w 496"/>
                  <a:gd name="T45" fmla="*/ 1 h 260"/>
                  <a:gd name="T46" fmla="*/ 1 w 496"/>
                  <a:gd name="T47" fmla="*/ 1 h 260"/>
                  <a:gd name="T48" fmla="*/ 1 w 496"/>
                  <a:gd name="T49" fmla="*/ 1 h 260"/>
                  <a:gd name="T50" fmla="*/ 1 w 496"/>
                  <a:gd name="T51" fmla="*/ 2 h 260"/>
                  <a:gd name="T52" fmla="*/ 1 w 496"/>
                  <a:gd name="T53" fmla="*/ 2 h 260"/>
                  <a:gd name="T54" fmla="*/ 1 w 496"/>
                  <a:gd name="T55" fmla="*/ 1 h 260"/>
                  <a:gd name="T56" fmla="*/ 2 w 496"/>
                  <a:gd name="T57" fmla="*/ 1 h 260"/>
                  <a:gd name="T58" fmla="*/ 2 w 496"/>
                  <a:gd name="T59" fmla="*/ 1 h 260"/>
                  <a:gd name="T60" fmla="*/ 2 w 496"/>
                  <a:gd name="T61" fmla="*/ 2 h 260"/>
                  <a:gd name="T62" fmla="*/ 2 w 496"/>
                  <a:gd name="T63" fmla="*/ 2 h 260"/>
                  <a:gd name="T64" fmla="*/ 2 w 496"/>
                  <a:gd name="T65" fmla="*/ 2 h 260"/>
                  <a:gd name="T66" fmla="*/ 2 w 496"/>
                  <a:gd name="T67" fmla="*/ 2 h 260"/>
                  <a:gd name="T68" fmla="*/ 2 w 496"/>
                  <a:gd name="T69" fmla="*/ 2 h 260"/>
                  <a:gd name="T70" fmla="*/ 3 w 496"/>
                  <a:gd name="T71" fmla="*/ 2 h 260"/>
                  <a:gd name="T72" fmla="*/ 3 w 496"/>
                  <a:gd name="T73" fmla="*/ 2 h 260"/>
                  <a:gd name="T74" fmla="*/ 3 w 496"/>
                  <a:gd name="T75" fmla="*/ 2 h 260"/>
                  <a:gd name="T76" fmla="*/ 3 w 496"/>
                  <a:gd name="T77" fmla="*/ 2 h 260"/>
                  <a:gd name="T78" fmla="*/ 3 w 496"/>
                  <a:gd name="T79" fmla="*/ 1 h 260"/>
                  <a:gd name="T80" fmla="*/ 3 w 496"/>
                  <a:gd name="T81" fmla="*/ 1 h 260"/>
                  <a:gd name="T82" fmla="*/ 3 w 496"/>
                  <a:gd name="T83" fmla="*/ 1 h 260"/>
                  <a:gd name="T84" fmla="*/ 3 w 496"/>
                  <a:gd name="T85" fmla="*/ 1 h 260"/>
                  <a:gd name="T86" fmla="*/ 4 w 496"/>
                  <a:gd name="T87" fmla="*/ 1 h 260"/>
                  <a:gd name="T88" fmla="*/ 4 w 496"/>
                  <a:gd name="T89" fmla="*/ 1 h 260"/>
                  <a:gd name="T90" fmla="*/ 4 w 496"/>
                  <a:gd name="T91" fmla="*/ 1 h 260"/>
                  <a:gd name="T92" fmla="*/ 4 w 496"/>
                  <a:gd name="T93" fmla="*/ 0 h 260"/>
                  <a:gd name="T94" fmla="*/ 4 w 496"/>
                  <a:gd name="T95" fmla="*/ 0 h 260"/>
                  <a:gd name="T96" fmla="*/ 4 w 496"/>
                  <a:gd name="T97" fmla="*/ 0 h 260"/>
                  <a:gd name="T98" fmla="*/ 2 w 496"/>
                  <a:gd name="T99" fmla="*/ 0 h 260"/>
                  <a:gd name="T100" fmla="*/ 2 w 496"/>
                  <a:gd name="T101" fmla="*/ 0 h 260"/>
                  <a:gd name="T102" fmla="*/ 1 w 496"/>
                  <a:gd name="T103" fmla="*/ 0 h 260"/>
                  <a:gd name="T104" fmla="*/ 0 w 496"/>
                  <a:gd name="T105" fmla="*/ 0 h 2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6"/>
                  <a:gd name="T160" fmla="*/ 0 h 260"/>
                  <a:gd name="T161" fmla="*/ 496 w 496"/>
                  <a:gd name="T162" fmla="*/ 260 h 2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6" y="0"/>
                    </a:lnTo>
                    <a:lnTo>
                      <a:pt x="35" y="0"/>
                    </a:lnTo>
                    <a:lnTo>
                      <a:pt x="31" y="6"/>
                    </a:lnTo>
                    <a:lnTo>
                      <a:pt x="32" y="1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60" name="Freeform 478">
              <a:extLst>
                <a:ext uri="{FF2B5EF4-FFF2-40B4-BE49-F238E27FC236}">
                  <a16:creationId xmlns:a16="http://schemas.microsoft.com/office/drawing/2014/main" id="{8EB78CD5-83D5-47D2-95C5-D52017F6C9D6}"/>
                </a:ext>
              </a:extLst>
            </p:cNvPr>
            <p:cNvSpPr>
              <a:spLocks noChangeAspect="1"/>
            </p:cNvSpPr>
            <p:nvPr/>
          </p:nvSpPr>
          <p:spPr bwMode="gray">
            <a:xfrm>
              <a:off x="2402" y="1140"/>
              <a:ext cx="4" cy="4"/>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2"/>
                <a:gd name="T35" fmla="*/ 19 w 1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61" name="Freeform 479">
              <a:extLst>
                <a:ext uri="{FF2B5EF4-FFF2-40B4-BE49-F238E27FC236}">
                  <a16:creationId xmlns:a16="http://schemas.microsoft.com/office/drawing/2014/main" id="{1D024B38-F02C-4015-92C6-AAE4626EB57E}"/>
                </a:ext>
              </a:extLst>
            </p:cNvPr>
            <p:cNvSpPr>
              <a:spLocks noChangeAspect="1"/>
            </p:cNvSpPr>
            <p:nvPr/>
          </p:nvSpPr>
          <p:spPr bwMode="gray">
            <a:xfrm>
              <a:off x="2615" y="777"/>
              <a:ext cx="29" cy="28"/>
            </a:xfrm>
            <a:custGeom>
              <a:avLst/>
              <a:gdLst>
                <a:gd name="T0" fmla="*/ 1 w 141"/>
                <a:gd name="T1" fmla="*/ 0 h 140"/>
                <a:gd name="T2" fmla="*/ 1 w 141"/>
                <a:gd name="T3" fmla="*/ 0 h 140"/>
                <a:gd name="T4" fmla="*/ 1 w 141"/>
                <a:gd name="T5" fmla="*/ 0 h 140"/>
                <a:gd name="T6" fmla="*/ 1 w 141"/>
                <a:gd name="T7" fmla="*/ 1 h 140"/>
                <a:gd name="T8" fmla="*/ 1 w 141"/>
                <a:gd name="T9" fmla="*/ 1 h 140"/>
                <a:gd name="T10" fmla="*/ 1 w 141"/>
                <a:gd name="T11" fmla="*/ 1 h 140"/>
                <a:gd name="T12" fmla="*/ 1 w 141"/>
                <a:gd name="T13" fmla="*/ 1 h 140"/>
                <a:gd name="T14" fmla="*/ 1 w 141"/>
                <a:gd name="T15" fmla="*/ 1 h 140"/>
                <a:gd name="T16" fmla="*/ 1 w 141"/>
                <a:gd name="T17" fmla="*/ 1 h 140"/>
                <a:gd name="T18" fmla="*/ 1 w 141"/>
                <a:gd name="T19" fmla="*/ 1 h 140"/>
                <a:gd name="T20" fmla="*/ 1 w 141"/>
                <a:gd name="T21" fmla="*/ 1 h 140"/>
                <a:gd name="T22" fmla="*/ 1 w 141"/>
                <a:gd name="T23" fmla="*/ 1 h 140"/>
                <a:gd name="T24" fmla="*/ 1 w 141"/>
                <a:gd name="T25" fmla="*/ 1 h 140"/>
                <a:gd name="T26" fmla="*/ 1 w 141"/>
                <a:gd name="T27" fmla="*/ 1 h 140"/>
                <a:gd name="T28" fmla="*/ 1 w 141"/>
                <a:gd name="T29" fmla="*/ 1 h 140"/>
                <a:gd name="T30" fmla="*/ 1 w 141"/>
                <a:gd name="T31" fmla="*/ 1 h 140"/>
                <a:gd name="T32" fmla="*/ 1 w 141"/>
                <a:gd name="T33" fmla="*/ 1 h 140"/>
                <a:gd name="T34" fmla="*/ 1 w 141"/>
                <a:gd name="T35" fmla="*/ 1 h 140"/>
                <a:gd name="T36" fmla="*/ 1 w 141"/>
                <a:gd name="T37" fmla="*/ 1 h 140"/>
                <a:gd name="T38" fmla="*/ 0 w 141"/>
                <a:gd name="T39" fmla="*/ 1 h 140"/>
                <a:gd name="T40" fmla="*/ 0 w 141"/>
                <a:gd name="T41" fmla="*/ 0 h 140"/>
                <a:gd name="T42" fmla="*/ 0 w 141"/>
                <a:gd name="T43" fmla="*/ 0 h 140"/>
                <a:gd name="T44" fmla="*/ 0 w 141"/>
                <a:gd name="T45" fmla="*/ 0 h 140"/>
                <a:gd name="T46" fmla="*/ 0 w 141"/>
                <a:gd name="T47" fmla="*/ 0 h 140"/>
                <a:gd name="T48" fmla="*/ 0 w 141"/>
                <a:gd name="T49" fmla="*/ 0 h 140"/>
                <a:gd name="T50" fmla="*/ 0 w 141"/>
                <a:gd name="T51" fmla="*/ 0 h 140"/>
                <a:gd name="T52" fmla="*/ 0 w 141"/>
                <a:gd name="T53" fmla="*/ 0 h 140"/>
                <a:gd name="T54" fmla="*/ 0 w 141"/>
                <a:gd name="T55" fmla="*/ 0 h 140"/>
                <a:gd name="T56" fmla="*/ 0 w 141"/>
                <a:gd name="T57" fmla="*/ 0 h 140"/>
                <a:gd name="T58" fmla="*/ 0 w 141"/>
                <a:gd name="T59" fmla="*/ 0 h 140"/>
                <a:gd name="T60" fmla="*/ 1 w 141"/>
                <a:gd name="T61" fmla="*/ 0 h 140"/>
                <a:gd name="T62" fmla="*/ 1 w 141"/>
                <a:gd name="T63" fmla="*/ 0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
                <a:gd name="T97" fmla="*/ 0 h 140"/>
                <a:gd name="T98" fmla="*/ 141 w 141"/>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62" name="Freeform 480">
              <a:extLst>
                <a:ext uri="{FF2B5EF4-FFF2-40B4-BE49-F238E27FC236}">
                  <a16:creationId xmlns:a16="http://schemas.microsoft.com/office/drawing/2014/main" id="{F73C95F6-8217-4297-933E-CB35DA6F9FAB}"/>
                </a:ext>
              </a:extLst>
            </p:cNvPr>
            <p:cNvSpPr>
              <a:spLocks noChangeAspect="1"/>
            </p:cNvSpPr>
            <p:nvPr/>
          </p:nvSpPr>
          <p:spPr bwMode="gray">
            <a:xfrm>
              <a:off x="2577" y="842"/>
              <a:ext cx="29" cy="20"/>
            </a:xfrm>
            <a:custGeom>
              <a:avLst/>
              <a:gdLst>
                <a:gd name="T0" fmla="*/ 1 w 146"/>
                <a:gd name="T1" fmla="*/ 0 h 102"/>
                <a:gd name="T2" fmla="*/ 1 w 146"/>
                <a:gd name="T3" fmla="*/ 0 h 102"/>
                <a:gd name="T4" fmla="*/ 1 w 146"/>
                <a:gd name="T5" fmla="*/ 1 h 102"/>
                <a:gd name="T6" fmla="*/ 1 w 146"/>
                <a:gd name="T7" fmla="*/ 1 h 102"/>
                <a:gd name="T8" fmla="*/ 1 w 146"/>
                <a:gd name="T9" fmla="*/ 1 h 102"/>
                <a:gd name="T10" fmla="*/ 1 w 146"/>
                <a:gd name="T11" fmla="*/ 1 h 102"/>
                <a:gd name="T12" fmla="*/ 1 w 146"/>
                <a:gd name="T13" fmla="*/ 1 h 102"/>
                <a:gd name="T14" fmla="*/ 1 w 146"/>
                <a:gd name="T15" fmla="*/ 1 h 102"/>
                <a:gd name="T16" fmla="*/ 1 w 146"/>
                <a:gd name="T17" fmla="*/ 1 h 102"/>
                <a:gd name="T18" fmla="*/ 0 w 146"/>
                <a:gd name="T19" fmla="*/ 1 h 102"/>
                <a:gd name="T20" fmla="*/ 0 w 146"/>
                <a:gd name="T21" fmla="*/ 1 h 102"/>
                <a:gd name="T22" fmla="*/ 0 w 146"/>
                <a:gd name="T23" fmla="*/ 1 h 102"/>
                <a:gd name="T24" fmla="*/ 0 w 146"/>
                <a:gd name="T25" fmla="*/ 1 h 102"/>
                <a:gd name="T26" fmla="*/ 0 w 146"/>
                <a:gd name="T27" fmla="*/ 1 h 102"/>
                <a:gd name="T28" fmla="*/ 0 w 146"/>
                <a:gd name="T29" fmla="*/ 0 h 102"/>
                <a:gd name="T30" fmla="*/ 0 w 146"/>
                <a:gd name="T31" fmla="*/ 0 h 102"/>
                <a:gd name="T32" fmla="*/ 0 w 146"/>
                <a:gd name="T33" fmla="*/ 0 h 102"/>
                <a:gd name="T34" fmla="*/ 1 w 146"/>
                <a:gd name="T35" fmla="*/ 0 h 102"/>
                <a:gd name="T36" fmla="*/ 1 w 146"/>
                <a:gd name="T37" fmla="*/ 0 h 102"/>
                <a:gd name="T38" fmla="*/ 1 w 146"/>
                <a:gd name="T39" fmla="*/ 0 h 102"/>
                <a:gd name="T40" fmla="*/ 1 w 146"/>
                <a:gd name="T41" fmla="*/ 0 h 102"/>
                <a:gd name="T42" fmla="*/ 1 w 146"/>
                <a:gd name="T43" fmla="*/ 0 h 102"/>
                <a:gd name="T44" fmla="*/ 1 w 146"/>
                <a:gd name="T45" fmla="*/ 0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102"/>
                <a:gd name="T71" fmla="*/ 146 w 146"/>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63" name="Freeform 481">
              <a:extLst>
                <a:ext uri="{FF2B5EF4-FFF2-40B4-BE49-F238E27FC236}">
                  <a16:creationId xmlns:a16="http://schemas.microsoft.com/office/drawing/2014/main" id="{C8063B65-0E9F-4D3E-AFDA-74A94059C5DD}"/>
                </a:ext>
              </a:extLst>
            </p:cNvPr>
            <p:cNvSpPr>
              <a:spLocks noChangeAspect="1"/>
            </p:cNvSpPr>
            <p:nvPr/>
          </p:nvSpPr>
          <p:spPr bwMode="gray">
            <a:xfrm>
              <a:off x="2403" y="1137"/>
              <a:ext cx="9" cy="3"/>
            </a:xfrm>
            <a:custGeom>
              <a:avLst/>
              <a:gdLst>
                <a:gd name="T0" fmla="*/ 0 w 44"/>
                <a:gd name="T1" fmla="*/ 0 h 15"/>
                <a:gd name="T2" fmla="*/ 0 w 44"/>
                <a:gd name="T3" fmla="*/ 0 h 15"/>
                <a:gd name="T4" fmla="*/ 0 w 44"/>
                <a:gd name="T5" fmla="*/ 0 h 15"/>
                <a:gd name="T6" fmla="*/ 0 w 44"/>
                <a:gd name="T7" fmla="*/ 0 h 15"/>
                <a:gd name="T8" fmla="*/ 0 w 44"/>
                <a:gd name="T9" fmla="*/ 0 h 15"/>
                <a:gd name="T10" fmla="*/ 0 w 44"/>
                <a:gd name="T11" fmla="*/ 0 h 15"/>
                <a:gd name="T12" fmla="*/ 0 w 44"/>
                <a:gd name="T13" fmla="*/ 0 h 15"/>
                <a:gd name="T14" fmla="*/ 0 w 44"/>
                <a:gd name="T15" fmla="*/ 0 h 15"/>
                <a:gd name="T16" fmla="*/ 0 w 44"/>
                <a:gd name="T17" fmla="*/ 0 h 15"/>
                <a:gd name="T18" fmla="*/ 0 w 44"/>
                <a:gd name="T19" fmla="*/ 0 h 15"/>
                <a:gd name="T20" fmla="*/ 0 w 44"/>
                <a:gd name="T21" fmla="*/ 0 h 15"/>
                <a:gd name="T22" fmla="*/ 0 w 44"/>
                <a:gd name="T23" fmla="*/ 0 h 15"/>
                <a:gd name="T24" fmla="*/ 0 w 4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5"/>
                <a:gd name="T41" fmla="*/ 44 w 4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64" name="Freeform 482">
              <a:extLst>
                <a:ext uri="{FF2B5EF4-FFF2-40B4-BE49-F238E27FC236}">
                  <a16:creationId xmlns:a16="http://schemas.microsoft.com/office/drawing/2014/main" id="{0DD5F367-0F1D-4E62-915C-F06F3D568058}"/>
                </a:ext>
              </a:extLst>
            </p:cNvPr>
            <p:cNvSpPr>
              <a:spLocks noChangeAspect="1"/>
            </p:cNvSpPr>
            <p:nvPr/>
          </p:nvSpPr>
          <p:spPr bwMode="gray">
            <a:xfrm>
              <a:off x="2085" y="436"/>
              <a:ext cx="607" cy="702"/>
            </a:xfrm>
            <a:custGeom>
              <a:avLst/>
              <a:gdLst>
                <a:gd name="T0" fmla="*/ 3 w 3035"/>
                <a:gd name="T1" fmla="*/ 2 h 3510"/>
                <a:gd name="T2" fmla="*/ 0 w 3035"/>
                <a:gd name="T3" fmla="*/ 3 h 3510"/>
                <a:gd name="T4" fmla="*/ 1 w 3035"/>
                <a:gd name="T5" fmla="*/ 5 h 3510"/>
                <a:gd name="T6" fmla="*/ 3 w 3035"/>
                <a:gd name="T7" fmla="*/ 5 h 3510"/>
                <a:gd name="T8" fmla="*/ 3 w 3035"/>
                <a:gd name="T9" fmla="*/ 6 h 3510"/>
                <a:gd name="T10" fmla="*/ 2 w 3035"/>
                <a:gd name="T11" fmla="*/ 7 h 3510"/>
                <a:gd name="T12" fmla="*/ 3 w 3035"/>
                <a:gd name="T13" fmla="*/ 8 h 3510"/>
                <a:gd name="T14" fmla="*/ 5 w 3035"/>
                <a:gd name="T15" fmla="*/ 8 h 3510"/>
                <a:gd name="T16" fmla="*/ 6 w 3035"/>
                <a:gd name="T17" fmla="*/ 10 h 3510"/>
                <a:gd name="T18" fmla="*/ 7 w 3035"/>
                <a:gd name="T19" fmla="*/ 12 h 3510"/>
                <a:gd name="T20" fmla="*/ 8 w 3035"/>
                <a:gd name="T21" fmla="*/ 13 h 3510"/>
                <a:gd name="T22" fmla="*/ 8 w 3035"/>
                <a:gd name="T23" fmla="*/ 15 h 3510"/>
                <a:gd name="T24" fmla="*/ 9 w 3035"/>
                <a:gd name="T25" fmla="*/ 15 h 3510"/>
                <a:gd name="T26" fmla="*/ 10 w 3035"/>
                <a:gd name="T27" fmla="*/ 17 h 3510"/>
                <a:gd name="T28" fmla="*/ 10 w 3035"/>
                <a:gd name="T29" fmla="*/ 18 h 3510"/>
                <a:gd name="T30" fmla="*/ 10 w 3035"/>
                <a:gd name="T31" fmla="*/ 19 h 3510"/>
                <a:gd name="T32" fmla="*/ 10 w 3035"/>
                <a:gd name="T33" fmla="*/ 20 h 3510"/>
                <a:gd name="T34" fmla="*/ 9 w 3035"/>
                <a:gd name="T35" fmla="*/ 20 h 3510"/>
                <a:gd name="T36" fmla="*/ 9 w 3035"/>
                <a:gd name="T37" fmla="*/ 22 h 3510"/>
                <a:gd name="T38" fmla="*/ 9 w 3035"/>
                <a:gd name="T39" fmla="*/ 23 h 3510"/>
                <a:gd name="T40" fmla="*/ 10 w 3035"/>
                <a:gd name="T41" fmla="*/ 24 h 3510"/>
                <a:gd name="T42" fmla="*/ 10 w 3035"/>
                <a:gd name="T43" fmla="*/ 25 h 3510"/>
                <a:gd name="T44" fmla="*/ 10 w 3035"/>
                <a:gd name="T45" fmla="*/ 26 h 3510"/>
                <a:gd name="T46" fmla="*/ 11 w 3035"/>
                <a:gd name="T47" fmla="*/ 27 h 3510"/>
                <a:gd name="T48" fmla="*/ 11 w 3035"/>
                <a:gd name="T49" fmla="*/ 27 h 3510"/>
                <a:gd name="T50" fmla="*/ 12 w 3035"/>
                <a:gd name="T51" fmla="*/ 27 h 3510"/>
                <a:gd name="T52" fmla="*/ 12 w 3035"/>
                <a:gd name="T53" fmla="*/ 28 h 3510"/>
                <a:gd name="T54" fmla="*/ 13 w 3035"/>
                <a:gd name="T55" fmla="*/ 28 h 3510"/>
                <a:gd name="T56" fmla="*/ 13 w 3035"/>
                <a:gd name="T57" fmla="*/ 26 h 3510"/>
                <a:gd name="T58" fmla="*/ 14 w 3035"/>
                <a:gd name="T59" fmla="*/ 25 h 3510"/>
                <a:gd name="T60" fmla="*/ 14 w 3035"/>
                <a:gd name="T61" fmla="*/ 25 h 3510"/>
                <a:gd name="T62" fmla="*/ 14 w 3035"/>
                <a:gd name="T63" fmla="*/ 24 h 3510"/>
                <a:gd name="T64" fmla="*/ 14 w 3035"/>
                <a:gd name="T65" fmla="*/ 23 h 3510"/>
                <a:gd name="T66" fmla="*/ 15 w 3035"/>
                <a:gd name="T67" fmla="*/ 22 h 3510"/>
                <a:gd name="T68" fmla="*/ 15 w 3035"/>
                <a:gd name="T69" fmla="*/ 22 h 3510"/>
                <a:gd name="T70" fmla="*/ 16 w 3035"/>
                <a:gd name="T71" fmla="*/ 22 h 3510"/>
                <a:gd name="T72" fmla="*/ 17 w 3035"/>
                <a:gd name="T73" fmla="*/ 22 h 3510"/>
                <a:gd name="T74" fmla="*/ 17 w 3035"/>
                <a:gd name="T75" fmla="*/ 20 h 3510"/>
                <a:gd name="T76" fmla="*/ 18 w 3035"/>
                <a:gd name="T77" fmla="*/ 20 h 3510"/>
                <a:gd name="T78" fmla="*/ 19 w 3035"/>
                <a:gd name="T79" fmla="*/ 20 h 3510"/>
                <a:gd name="T80" fmla="*/ 19 w 3035"/>
                <a:gd name="T81" fmla="*/ 20 h 3510"/>
                <a:gd name="T82" fmla="*/ 20 w 3035"/>
                <a:gd name="T83" fmla="*/ 19 h 3510"/>
                <a:gd name="T84" fmla="*/ 21 w 3035"/>
                <a:gd name="T85" fmla="*/ 19 h 3510"/>
                <a:gd name="T86" fmla="*/ 22 w 3035"/>
                <a:gd name="T87" fmla="*/ 18 h 3510"/>
                <a:gd name="T88" fmla="*/ 22 w 3035"/>
                <a:gd name="T89" fmla="*/ 18 h 3510"/>
                <a:gd name="T90" fmla="*/ 20 w 3035"/>
                <a:gd name="T91" fmla="*/ 17 h 3510"/>
                <a:gd name="T92" fmla="*/ 20 w 3035"/>
                <a:gd name="T93" fmla="*/ 16 h 3510"/>
                <a:gd name="T94" fmla="*/ 21 w 3035"/>
                <a:gd name="T95" fmla="*/ 17 h 3510"/>
                <a:gd name="T96" fmla="*/ 22 w 3035"/>
                <a:gd name="T97" fmla="*/ 16 h 3510"/>
                <a:gd name="T98" fmla="*/ 22 w 3035"/>
                <a:gd name="T99" fmla="*/ 15 h 3510"/>
                <a:gd name="T100" fmla="*/ 21 w 3035"/>
                <a:gd name="T101" fmla="*/ 14 h 3510"/>
                <a:gd name="T102" fmla="*/ 20 w 3035"/>
                <a:gd name="T103" fmla="*/ 13 h 3510"/>
                <a:gd name="T104" fmla="*/ 22 w 3035"/>
                <a:gd name="T105" fmla="*/ 13 h 3510"/>
                <a:gd name="T106" fmla="*/ 22 w 3035"/>
                <a:gd name="T107" fmla="*/ 11 h 3510"/>
                <a:gd name="T108" fmla="*/ 23 w 3035"/>
                <a:gd name="T109" fmla="*/ 11 h 3510"/>
                <a:gd name="T110" fmla="*/ 23 w 3035"/>
                <a:gd name="T111" fmla="*/ 10 h 3510"/>
                <a:gd name="T112" fmla="*/ 23 w 3035"/>
                <a:gd name="T113" fmla="*/ 8 h 3510"/>
                <a:gd name="T114" fmla="*/ 22 w 3035"/>
                <a:gd name="T115" fmla="*/ 7 h 3510"/>
                <a:gd name="T116" fmla="*/ 24 w 3035"/>
                <a:gd name="T117" fmla="*/ 7 h 3510"/>
                <a:gd name="T118" fmla="*/ 23 w 3035"/>
                <a:gd name="T119" fmla="*/ 5 h 3510"/>
                <a:gd name="T120" fmla="*/ 23 w 3035"/>
                <a:gd name="T121" fmla="*/ 4 h 3510"/>
                <a:gd name="T122" fmla="*/ 23 w 3035"/>
                <a:gd name="T123" fmla="*/ 2 h 3510"/>
                <a:gd name="T124" fmla="*/ 24 w 3035"/>
                <a:gd name="T125" fmla="*/ 0 h 35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35"/>
                <a:gd name="T190" fmla="*/ 0 h 3510"/>
                <a:gd name="T191" fmla="*/ 3035 w 3035"/>
                <a:gd name="T192" fmla="*/ 3510 h 35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65" name="Freeform 483">
              <a:extLst>
                <a:ext uri="{FF2B5EF4-FFF2-40B4-BE49-F238E27FC236}">
                  <a16:creationId xmlns:a16="http://schemas.microsoft.com/office/drawing/2014/main" id="{5B15E62C-2249-4B17-B9B0-0326DC96FC11}"/>
                </a:ext>
              </a:extLst>
            </p:cNvPr>
            <p:cNvSpPr>
              <a:spLocks noChangeAspect="1"/>
            </p:cNvSpPr>
            <p:nvPr/>
          </p:nvSpPr>
          <p:spPr bwMode="gray">
            <a:xfrm>
              <a:off x="2283" y="866"/>
              <a:ext cx="33" cy="33"/>
            </a:xfrm>
            <a:custGeom>
              <a:avLst/>
              <a:gdLst>
                <a:gd name="T0" fmla="*/ 0 w 163"/>
                <a:gd name="T1" fmla="*/ 0 h 166"/>
                <a:gd name="T2" fmla="*/ 0 w 163"/>
                <a:gd name="T3" fmla="*/ 0 h 166"/>
                <a:gd name="T4" fmla="*/ 1 w 163"/>
                <a:gd name="T5" fmla="*/ 0 h 166"/>
                <a:gd name="T6" fmla="*/ 1 w 163"/>
                <a:gd name="T7" fmla="*/ 0 h 166"/>
                <a:gd name="T8" fmla="*/ 1 w 163"/>
                <a:gd name="T9" fmla="*/ 1 h 166"/>
                <a:gd name="T10" fmla="*/ 1 w 163"/>
                <a:gd name="T11" fmla="*/ 1 h 166"/>
                <a:gd name="T12" fmla="*/ 1 w 163"/>
                <a:gd name="T13" fmla="*/ 1 h 166"/>
                <a:gd name="T14" fmla="*/ 1 w 163"/>
                <a:gd name="T15" fmla="*/ 1 h 166"/>
                <a:gd name="T16" fmla="*/ 1 w 163"/>
                <a:gd name="T17" fmla="*/ 1 h 166"/>
                <a:gd name="T18" fmla="*/ 1 w 163"/>
                <a:gd name="T19" fmla="*/ 1 h 166"/>
                <a:gd name="T20" fmla="*/ 1 w 163"/>
                <a:gd name="T21" fmla="*/ 1 h 166"/>
                <a:gd name="T22" fmla="*/ 1 w 163"/>
                <a:gd name="T23" fmla="*/ 1 h 166"/>
                <a:gd name="T24" fmla="*/ 0 w 163"/>
                <a:gd name="T25" fmla="*/ 1 h 166"/>
                <a:gd name="T26" fmla="*/ 0 w 163"/>
                <a:gd name="T27" fmla="*/ 1 h 166"/>
                <a:gd name="T28" fmla="*/ 0 w 163"/>
                <a:gd name="T29" fmla="*/ 1 h 166"/>
                <a:gd name="T30" fmla="*/ 0 w 163"/>
                <a:gd name="T31" fmla="*/ 1 h 166"/>
                <a:gd name="T32" fmla="*/ 1 w 163"/>
                <a:gd name="T33" fmla="*/ 1 h 166"/>
                <a:gd name="T34" fmla="*/ 1 w 163"/>
                <a:gd name="T35" fmla="*/ 1 h 166"/>
                <a:gd name="T36" fmla="*/ 1 w 163"/>
                <a:gd name="T37" fmla="*/ 1 h 166"/>
                <a:gd name="T38" fmla="*/ 1 w 163"/>
                <a:gd name="T39" fmla="*/ 1 h 166"/>
                <a:gd name="T40" fmla="*/ 1 w 163"/>
                <a:gd name="T41" fmla="*/ 1 h 166"/>
                <a:gd name="T42" fmla="*/ 0 w 163"/>
                <a:gd name="T43" fmla="*/ 1 h 166"/>
                <a:gd name="T44" fmla="*/ 0 w 163"/>
                <a:gd name="T45" fmla="*/ 1 h 166"/>
                <a:gd name="T46" fmla="*/ 0 w 163"/>
                <a:gd name="T47" fmla="*/ 1 h 166"/>
                <a:gd name="T48" fmla="*/ 0 w 163"/>
                <a:gd name="T49" fmla="*/ 1 h 166"/>
                <a:gd name="T50" fmla="*/ 0 w 163"/>
                <a:gd name="T51" fmla="*/ 1 h 166"/>
                <a:gd name="T52" fmla="*/ 0 w 163"/>
                <a:gd name="T53" fmla="*/ 1 h 166"/>
                <a:gd name="T54" fmla="*/ 0 w 163"/>
                <a:gd name="T55" fmla="*/ 1 h 166"/>
                <a:gd name="T56" fmla="*/ 0 w 163"/>
                <a:gd name="T57" fmla="*/ 1 h 166"/>
                <a:gd name="T58" fmla="*/ 0 w 163"/>
                <a:gd name="T59" fmla="*/ 1 h 166"/>
                <a:gd name="T60" fmla="*/ 0 w 163"/>
                <a:gd name="T61" fmla="*/ 1 h 166"/>
                <a:gd name="T62" fmla="*/ 0 w 163"/>
                <a:gd name="T63" fmla="*/ 1 h 166"/>
                <a:gd name="T64" fmla="*/ 0 w 163"/>
                <a:gd name="T65" fmla="*/ 1 h 166"/>
                <a:gd name="T66" fmla="*/ 0 w 163"/>
                <a:gd name="T67" fmla="*/ 0 h 166"/>
                <a:gd name="T68" fmla="*/ 0 w 163"/>
                <a:gd name="T69" fmla="*/ 0 h 166"/>
                <a:gd name="T70" fmla="*/ 0 w 163"/>
                <a:gd name="T71" fmla="*/ 0 h 166"/>
                <a:gd name="T72" fmla="*/ 0 w 163"/>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166"/>
                <a:gd name="T113" fmla="*/ 163 w 163"/>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66" name="Freeform 484">
              <a:extLst>
                <a:ext uri="{FF2B5EF4-FFF2-40B4-BE49-F238E27FC236}">
                  <a16:creationId xmlns:a16="http://schemas.microsoft.com/office/drawing/2014/main" id="{D9D7616D-7A85-4EC6-AE28-4E2D7EF584B3}"/>
                </a:ext>
              </a:extLst>
            </p:cNvPr>
            <p:cNvSpPr>
              <a:spLocks noChangeAspect="1"/>
            </p:cNvSpPr>
            <p:nvPr/>
          </p:nvSpPr>
          <p:spPr bwMode="gray">
            <a:xfrm>
              <a:off x="2129" y="582"/>
              <a:ext cx="33" cy="12"/>
            </a:xfrm>
            <a:custGeom>
              <a:avLst/>
              <a:gdLst>
                <a:gd name="T0" fmla="*/ 0 w 167"/>
                <a:gd name="T1" fmla="*/ 0 h 61"/>
                <a:gd name="T2" fmla="*/ 0 w 167"/>
                <a:gd name="T3" fmla="*/ 0 h 61"/>
                <a:gd name="T4" fmla="*/ 0 w 167"/>
                <a:gd name="T5" fmla="*/ 0 h 61"/>
                <a:gd name="T6" fmla="*/ 0 w 167"/>
                <a:gd name="T7" fmla="*/ 0 h 61"/>
                <a:gd name="T8" fmla="*/ 1 w 167"/>
                <a:gd name="T9" fmla="*/ 0 h 61"/>
                <a:gd name="T10" fmla="*/ 1 w 167"/>
                <a:gd name="T11" fmla="*/ 0 h 61"/>
                <a:gd name="T12" fmla="*/ 1 w 167"/>
                <a:gd name="T13" fmla="*/ 0 h 61"/>
                <a:gd name="T14" fmla="*/ 1 w 167"/>
                <a:gd name="T15" fmla="*/ 0 h 61"/>
                <a:gd name="T16" fmla="*/ 1 w 167"/>
                <a:gd name="T17" fmla="*/ 0 h 61"/>
                <a:gd name="T18" fmla="*/ 1 w 167"/>
                <a:gd name="T19" fmla="*/ 0 h 61"/>
                <a:gd name="T20" fmla="*/ 1 w 167"/>
                <a:gd name="T21" fmla="*/ 0 h 61"/>
                <a:gd name="T22" fmla="*/ 1 w 167"/>
                <a:gd name="T23" fmla="*/ 0 h 61"/>
                <a:gd name="T24" fmla="*/ 1 w 167"/>
                <a:gd name="T25" fmla="*/ 0 h 61"/>
                <a:gd name="T26" fmla="*/ 0 w 167"/>
                <a:gd name="T27" fmla="*/ 0 h 61"/>
                <a:gd name="T28" fmla="*/ 0 w 167"/>
                <a:gd name="T29" fmla="*/ 0 h 61"/>
                <a:gd name="T30" fmla="*/ 0 w 167"/>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61"/>
                <a:gd name="T50" fmla="*/ 167 w 167"/>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67" name="Group 485">
              <a:extLst>
                <a:ext uri="{FF2B5EF4-FFF2-40B4-BE49-F238E27FC236}">
                  <a16:creationId xmlns:a16="http://schemas.microsoft.com/office/drawing/2014/main" id="{3BAD227C-C684-4E78-BD8D-16951516DEC1}"/>
                </a:ext>
              </a:extLst>
            </p:cNvPr>
            <p:cNvGrpSpPr>
              <a:grpSpLocks noChangeAspect="1"/>
            </p:cNvGrpSpPr>
            <p:nvPr/>
          </p:nvGrpSpPr>
          <p:grpSpPr bwMode="auto">
            <a:xfrm>
              <a:off x="1993" y="1826"/>
              <a:ext cx="509" cy="860"/>
              <a:chOff x="1624" y="2350"/>
              <a:chExt cx="509" cy="860"/>
            </a:xfrm>
          </p:grpSpPr>
          <p:sp>
            <p:nvSpPr>
              <p:cNvPr id="758" name="Freeform 486">
                <a:extLst>
                  <a:ext uri="{FF2B5EF4-FFF2-40B4-BE49-F238E27FC236}">
                    <a16:creationId xmlns:a16="http://schemas.microsoft.com/office/drawing/2014/main" id="{38434FFD-1BF2-43D2-87A7-5ABE54CC674A}"/>
                  </a:ext>
                </a:extLst>
              </p:cNvPr>
              <p:cNvSpPr>
                <a:spLocks noChangeAspect="1"/>
              </p:cNvSpPr>
              <p:nvPr/>
            </p:nvSpPr>
            <p:spPr bwMode="gray">
              <a:xfrm>
                <a:off x="1709" y="3154"/>
                <a:ext cx="23" cy="27"/>
              </a:xfrm>
              <a:custGeom>
                <a:avLst/>
                <a:gdLst>
                  <a:gd name="T0" fmla="*/ 0 w 115"/>
                  <a:gd name="T1" fmla="*/ 0 h 134"/>
                  <a:gd name="T2" fmla="*/ 0 w 115"/>
                  <a:gd name="T3" fmla="*/ 0 h 134"/>
                  <a:gd name="T4" fmla="*/ 0 w 115"/>
                  <a:gd name="T5" fmla="*/ 0 h 134"/>
                  <a:gd name="T6" fmla="*/ 0 w 115"/>
                  <a:gd name="T7" fmla="*/ 0 h 134"/>
                  <a:gd name="T8" fmla="*/ 0 w 115"/>
                  <a:gd name="T9" fmla="*/ 0 h 134"/>
                  <a:gd name="T10" fmla="*/ 0 w 115"/>
                  <a:gd name="T11" fmla="*/ 0 h 134"/>
                  <a:gd name="T12" fmla="*/ 0 w 115"/>
                  <a:gd name="T13" fmla="*/ 0 h 134"/>
                  <a:gd name="T14" fmla="*/ 0 w 115"/>
                  <a:gd name="T15" fmla="*/ 0 h 134"/>
                  <a:gd name="T16" fmla="*/ 0 w 115"/>
                  <a:gd name="T17" fmla="*/ 0 h 134"/>
                  <a:gd name="T18" fmla="*/ 0 w 115"/>
                  <a:gd name="T19" fmla="*/ 0 h 134"/>
                  <a:gd name="T20" fmla="*/ 0 w 115"/>
                  <a:gd name="T21" fmla="*/ 0 h 134"/>
                  <a:gd name="T22" fmla="*/ 0 w 115"/>
                  <a:gd name="T23" fmla="*/ 1 h 134"/>
                  <a:gd name="T24" fmla="*/ 1 w 115"/>
                  <a:gd name="T25" fmla="*/ 0 h 134"/>
                  <a:gd name="T26" fmla="*/ 1 w 115"/>
                  <a:gd name="T27" fmla="*/ 1 h 134"/>
                  <a:gd name="T28" fmla="*/ 1 w 115"/>
                  <a:gd name="T29" fmla="*/ 1 h 134"/>
                  <a:gd name="T30" fmla="*/ 1 w 115"/>
                  <a:gd name="T31" fmla="*/ 1 h 134"/>
                  <a:gd name="T32" fmla="*/ 1 w 115"/>
                  <a:gd name="T33" fmla="*/ 1 h 134"/>
                  <a:gd name="T34" fmla="*/ 1 w 115"/>
                  <a:gd name="T35" fmla="*/ 1 h 134"/>
                  <a:gd name="T36" fmla="*/ 1 w 115"/>
                  <a:gd name="T37" fmla="*/ 1 h 134"/>
                  <a:gd name="T38" fmla="*/ 1 w 115"/>
                  <a:gd name="T39" fmla="*/ 1 h 134"/>
                  <a:gd name="T40" fmla="*/ 0 w 115"/>
                  <a:gd name="T41" fmla="*/ 1 h 134"/>
                  <a:gd name="T42" fmla="*/ 0 w 115"/>
                  <a:gd name="T43" fmla="*/ 1 h 134"/>
                  <a:gd name="T44" fmla="*/ 0 w 115"/>
                  <a:gd name="T45" fmla="*/ 1 h 134"/>
                  <a:gd name="T46" fmla="*/ 0 w 115"/>
                  <a:gd name="T47" fmla="*/ 1 h 134"/>
                  <a:gd name="T48" fmla="*/ 0 w 115"/>
                  <a:gd name="T49" fmla="*/ 1 h 134"/>
                  <a:gd name="T50" fmla="*/ 0 w 115"/>
                  <a:gd name="T51" fmla="*/ 1 h 134"/>
                  <a:gd name="T52" fmla="*/ 0 w 115"/>
                  <a:gd name="T53" fmla="*/ 1 h 134"/>
                  <a:gd name="T54" fmla="*/ 0 w 115"/>
                  <a:gd name="T55" fmla="*/ 1 h 134"/>
                  <a:gd name="T56" fmla="*/ 0 w 115"/>
                  <a:gd name="T57" fmla="*/ 1 h 134"/>
                  <a:gd name="T58" fmla="*/ 0 w 115"/>
                  <a:gd name="T59" fmla="*/ 1 h 134"/>
                  <a:gd name="T60" fmla="*/ 0 w 115"/>
                  <a:gd name="T61" fmla="*/ 1 h 134"/>
                  <a:gd name="T62" fmla="*/ 0 w 115"/>
                  <a:gd name="T63" fmla="*/ 0 h 134"/>
                  <a:gd name="T64" fmla="*/ 0 w 115"/>
                  <a:gd name="T65" fmla="*/ 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34"/>
                  <a:gd name="T101" fmla="*/ 115 w 115"/>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9" name="Freeform 487">
                <a:extLst>
                  <a:ext uri="{FF2B5EF4-FFF2-40B4-BE49-F238E27FC236}">
                    <a16:creationId xmlns:a16="http://schemas.microsoft.com/office/drawing/2014/main" id="{E53AFFF4-68AE-404D-B72A-DDCB3772EAEB}"/>
                  </a:ext>
                </a:extLst>
              </p:cNvPr>
              <p:cNvSpPr>
                <a:spLocks noChangeAspect="1"/>
              </p:cNvSpPr>
              <p:nvPr/>
            </p:nvSpPr>
            <p:spPr bwMode="gray">
              <a:xfrm>
                <a:off x="1712" y="2353"/>
                <a:ext cx="148" cy="126"/>
              </a:xfrm>
              <a:custGeom>
                <a:avLst/>
                <a:gdLst>
                  <a:gd name="T0" fmla="*/ 1 w 743"/>
                  <a:gd name="T1" fmla="*/ 0 h 631"/>
                  <a:gd name="T2" fmla="*/ 1 w 743"/>
                  <a:gd name="T3" fmla="*/ 1 h 631"/>
                  <a:gd name="T4" fmla="*/ 1 w 743"/>
                  <a:gd name="T5" fmla="*/ 1 h 631"/>
                  <a:gd name="T6" fmla="*/ 1 w 743"/>
                  <a:gd name="T7" fmla="*/ 1 h 631"/>
                  <a:gd name="T8" fmla="*/ 1 w 743"/>
                  <a:gd name="T9" fmla="*/ 1 h 631"/>
                  <a:gd name="T10" fmla="*/ 1 w 743"/>
                  <a:gd name="T11" fmla="*/ 1 h 631"/>
                  <a:gd name="T12" fmla="*/ 2 w 743"/>
                  <a:gd name="T13" fmla="*/ 0 h 631"/>
                  <a:gd name="T14" fmla="*/ 1 w 743"/>
                  <a:gd name="T15" fmla="*/ 0 h 631"/>
                  <a:gd name="T16" fmla="*/ 2 w 743"/>
                  <a:gd name="T17" fmla="*/ 0 h 631"/>
                  <a:gd name="T18" fmla="*/ 2 w 743"/>
                  <a:gd name="T19" fmla="*/ 0 h 631"/>
                  <a:gd name="T20" fmla="*/ 2 w 743"/>
                  <a:gd name="T21" fmla="*/ 1 h 631"/>
                  <a:gd name="T22" fmla="*/ 3 w 743"/>
                  <a:gd name="T23" fmla="*/ 1 h 631"/>
                  <a:gd name="T24" fmla="*/ 3 w 743"/>
                  <a:gd name="T25" fmla="*/ 1 h 631"/>
                  <a:gd name="T26" fmla="*/ 4 w 743"/>
                  <a:gd name="T27" fmla="*/ 1 h 631"/>
                  <a:gd name="T28" fmla="*/ 4 w 743"/>
                  <a:gd name="T29" fmla="*/ 1 h 631"/>
                  <a:gd name="T30" fmla="*/ 5 w 743"/>
                  <a:gd name="T31" fmla="*/ 1 h 631"/>
                  <a:gd name="T32" fmla="*/ 5 w 743"/>
                  <a:gd name="T33" fmla="*/ 1 h 631"/>
                  <a:gd name="T34" fmla="*/ 5 w 743"/>
                  <a:gd name="T35" fmla="*/ 1 h 631"/>
                  <a:gd name="T36" fmla="*/ 5 w 743"/>
                  <a:gd name="T37" fmla="*/ 1 h 631"/>
                  <a:gd name="T38" fmla="*/ 5 w 743"/>
                  <a:gd name="T39" fmla="*/ 2 h 631"/>
                  <a:gd name="T40" fmla="*/ 5 w 743"/>
                  <a:gd name="T41" fmla="*/ 2 h 631"/>
                  <a:gd name="T42" fmla="*/ 6 w 743"/>
                  <a:gd name="T43" fmla="*/ 2 h 631"/>
                  <a:gd name="T44" fmla="*/ 6 w 743"/>
                  <a:gd name="T45" fmla="*/ 2 h 631"/>
                  <a:gd name="T46" fmla="*/ 5 w 743"/>
                  <a:gd name="T47" fmla="*/ 2 h 631"/>
                  <a:gd name="T48" fmla="*/ 6 w 743"/>
                  <a:gd name="T49" fmla="*/ 2 h 631"/>
                  <a:gd name="T50" fmla="*/ 5 w 743"/>
                  <a:gd name="T51" fmla="*/ 3 h 631"/>
                  <a:gd name="T52" fmla="*/ 5 w 743"/>
                  <a:gd name="T53" fmla="*/ 3 h 631"/>
                  <a:gd name="T54" fmla="*/ 6 w 743"/>
                  <a:gd name="T55" fmla="*/ 3 h 631"/>
                  <a:gd name="T56" fmla="*/ 5 w 743"/>
                  <a:gd name="T57" fmla="*/ 3 h 631"/>
                  <a:gd name="T58" fmla="*/ 5 w 743"/>
                  <a:gd name="T59" fmla="*/ 4 h 631"/>
                  <a:gd name="T60" fmla="*/ 4 w 743"/>
                  <a:gd name="T61" fmla="*/ 3 h 631"/>
                  <a:gd name="T62" fmla="*/ 4 w 743"/>
                  <a:gd name="T63" fmla="*/ 4 h 631"/>
                  <a:gd name="T64" fmla="*/ 4 w 743"/>
                  <a:gd name="T65" fmla="*/ 4 h 631"/>
                  <a:gd name="T66" fmla="*/ 4 w 743"/>
                  <a:gd name="T67" fmla="*/ 4 h 631"/>
                  <a:gd name="T68" fmla="*/ 4 w 743"/>
                  <a:gd name="T69" fmla="*/ 5 h 631"/>
                  <a:gd name="T70" fmla="*/ 4 w 743"/>
                  <a:gd name="T71" fmla="*/ 5 h 631"/>
                  <a:gd name="T72" fmla="*/ 4 w 743"/>
                  <a:gd name="T73" fmla="*/ 5 h 631"/>
                  <a:gd name="T74" fmla="*/ 3 w 743"/>
                  <a:gd name="T75" fmla="*/ 5 h 631"/>
                  <a:gd name="T76" fmla="*/ 3 w 743"/>
                  <a:gd name="T77" fmla="*/ 5 h 631"/>
                  <a:gd name="T78" fmla="*/ 3 w 743"/>
                  <a:gd name="T79" fmla="*/ 4 h 631"/>
                  <a:gd name="T80" fmla="*/ 3 w 743"/>
                  <a:gd name="T81" fmla="*/ 4 h 631"/>
                  <a:gd name="T82" fmla="*/ 3 w 743"/>
                  <a:gd name="T83" fmla="*/ 4 h 631"/>
                  <a:gd name="T84" fmla="*/ 2 w 743"/>
                  <a:gd name="T85" fmla="*/ 3 h 631"/>
                  <a:gd name="T86" fmla="*/ 3 w 743"/>
                  <a:gd name="T87" fmla="*/ 3 h 631"/>
                  <a:gd name="T88" fmla="*/ 3 w 743"/>
                  <a:gd name="T89" fmla="*/ 3 h 631"/>
                  <a:gd name="T90" fmla="*/ 2 w 743"/>
                  <a:gd name="T91" fmla="*/ 3 h 631"/>
                  <a:gd name="T92" fmla="*/ 2 w 743"/>
                  <a:gd name="T93" fmla="*/ 3 h 631"/>
                  <a:gd name="T94" fmla="*/ 1 w 743"/>
                  <a:gd name="T95" fmla="*/ 2 h 631"/>
                  <a:gd name="T96" fmla="*/ 1 w 743"/>
                  <a:gd name="T97" fmla="*/ 2 h 631"/>
                  <a:gd name="T98" fmla="*/ 0 w 743"/>
                  <a:gd name="T99" fmla="*/ 2 h 631"/>
                  <a:gd name="T100" fmla="*/ 0 w 743"/>
                  <a:gd name="T101" fmla="*/ 2 h 631"/>
                  <a:gd name="T102" fmla="*/ 0 w 743"/>
                  <a:gd name="T103" fmla="*/ 1 h 631"/>
                  <a:gd name="T104" fmla="*/ 1 w 743"/>
                  <a:gd name="T105" fmla="*/ 0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3"/>
                  <a:gd name="T160" fmla="*/ 0 h 631"/>
                  <a:gd name="T161" fmla="*/ 743 w 743"/>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0" name="Freeform 488">
                <a:extLst>
                  <a:ext uri="{FF2B5EF4-FFF2-40B4-BE49-F238E27FC236}">
                    <a16:creationId xmlns:a16="http://schemas.microsoft.com/office/drawing/2014/main" id="{5DE07026-AF2D-4D13-A49C-7BB4C52BFF23}"/>
                  </a:ext>
                </a:extLst>
              </p:cNvPr>
              <p:cNvSpPr>
                <a:spLocks noChangeAspect="1"/>
              </p:cNvSpPr>
              <p:nvPr/>
            </p:nvSpPr>
            <p:spPr bwMode="gray">
              <a:xfrm>
                <a:off x="1629" y="2473"/>
                <a:ext cx="62" cy="69"/>
              </a:xfrm>
              <a:custGeom>
                <a:avLst/>
                <a:gdLst>
                  <a:gd name="T0" fmla="*/ 1 w 311"/>
                  <a:gd name="T1" fmla="*/ 0 h 345"/>
                  <a:gd name="T2" fmla="*/ 1 w 311"/>
                  <a:gd name="T3" fmla="*/ 0 h 345"/>
                  <a:gd name="T4" fmla="*/ 2 w 311"/>
                  <a:gd name="T5" fmla="*/ 0 h 345"/>
                  <a:gd name="T6" fmla="*/ 2 w 311"/>
                  <a:gd name="T7" fmla="*/ 0 h 345"/>
                  <a:gd name="T8" fmla="*/ 2 w 311"/>
                  <a:gd name="T9" fmla="*/ 0 h 345"/>
                  <a:gd name="T10" fmla="*/ 2 w 311"/>
                  <a:gd name="T11" fmla="*/ 0 h 345"/>
                  <a:gd name="T12" fmla="*/ 2 w 311"/>
                  <a:gd name="T13" fmla="*/ 0 h 345"/>
                  <a:gd name="T14" fmla="*/ 2 w 311"/>
                  <a:gd name="T15" fmla="*/ 0 h 345"/>
                  <a:gd name="T16" fmla="*/ 2 w 311"/>
                  <a:gd name="T17" fmla="*/ 0 h 345"/>
                  <a:gd name="T18" fmla="*/ 2 w 311"/>
                  <a:gd name="T19" fmla="*/ 1 h 345"/>
                  <a:gd name="T20" fmla="*/ 2 w 311"/>
                  <a:gd name="T21" fmla="*/ 1 h 345"/>
                  <a:gd name="T22" fmla="*/ 2 w 311"/>
                  <a:gd name="T23" fmla="*/ 1 h 345"/>
                  <a:gd name="T24" fmla="*/ 2 w 311"/>
                  <a:gd name="T25" fmla="*/ 1 h 345"/>
                  <a:gd name="T26" fmla="*/ 2 w 311"/>
                  <a:gd name="T27" fmla="*/ 1 h 345"/>
                  <a:gd name="T28" fmla="*/ 2 w 311"/>
                  <a:gd name="T29" fmla="*/ 1 h 345"/>
                  <a:gd name="T30" fmla="*/ 2 w 311"/>
                  <a:gd name="T31" fmla="*/ 1 h 345"/>
                  <a:gd name="T32" fmla="*/ 2 w 311"/>
                  <a:gd name="T33" fmla="*/ 1 h 345"/>
                  <a:gd name="T34" fmla="*/ 2 w 311"/>
                  <a:gd name="T35" fmla="*/ 1 h 345"/>
                  <a:gd name="T36" fmla="*/ 2 w 311"/>
                  <a:gd name="T37" fmla="*/ 2 h 345"/>
                  <a:gd name="T38" fmla="*/ 2 w 311"/>
                  <a:gd name="T39" fmla="*/ 2 h 345"/>
                  <a:gd name="T40" fmla="*/ 1 w 311"/>
                  <a:gd name="T41" fmla="*/ 2 h 345"/>
                  <a:gd name="T42" fmla="*/ 1 w 311"/>
                  <a:gd name="T43" fmla="*/ 2 h 345"/>
                  <a:gd name="T44" fmla="*/ 1 w 311"/>
                  <a:gd name="T45" fmla="*/ 2 h 345"/>
                  <a:gd name="T46" fmla="*/ 1 w 311"/>
                  <a:gd name="T47" fmla="*/ 2 h 345"/>
                  <a:gd name="T48" fmla="*/ 1 w 311"/>
                  <a:gd name="T49" fmla="*/ 2 h 345"/>
                  <a:gd name="T50" fmla="*/ 1 w 311"/>
                  <a:gd name="T51" fmla="*/ 2 h 345"/>
                  <a:gd name="T52" fmla="*/ 1 w 311"/>
                  <a:gd name="T53" fmla="*/ 3 h 345"/>
                  <a:gd name="T54" fmla="*/ 1 w 311"/>
                  <a:gd name="T55" fmla="*/ 3 h 345"/>
                  <a:gd name="T56" fmla="*/ 1 w 311"/>
                  <a:gd name="T57" fmla="*/ 3 h 345"/>
                  <a:gd name="T58" fmla="*/ 1 w 311"/>
                  <a:gd name="T59" fmla="*/ 3 h 345"/>
                  <a:gd name="T60" fmla="*/ 1 w 311"/>
                  <a:gd name="T61" fmla="*/ 3 h 345"/>
                  <a:gd name="T62" fmla="*/ 0 w 311"/>
                  <a:gd name="T63" fmla="*/ 3 h 345"/>
                  <a:gd name="T64" fmla="*/ 0 w 311"/>
                  <a:gd name="T65" fmla="*/ 3 h 345"/>
                  <a:gd name="T66" fmla="*/ 0 w 311"/>
                  <a:gd name="T67" fmla="*/ 3 h 345"/>
                  <a:gd name="T68" fmla="*/ 0 w 311"/>
                  <a:gd name="T69" fmla="*/ 3 h 345"/>
                  <a:gd name="T70" fmla="*/ 0 w 311"/>
                  <a:gd name="T71" fmla="*/ 2 h 345"/>
                  <a:gd name="T72" fmla="*/ 0 w 311"/>
                  <a:gd name="T73" fmla="*/ 2 h 345"/>
                  <a:gd name="T74" fmla="*/ 0 w 311"/>
                  <a:gd name="T75" fmla="*/ 2 h 345"/>
                  <a:gd name="T76" fmla="*/ 0 w 311"/>
                  <a:gd name="T77" fmla="*/ 2 h 345"/>
                  <a:gd name="T78" fmla="*/ 0 w 311"/>
                  <a:gd name="T79" fmla="*/ 2 h 345"/>
                  <a:gd name="T80" fmla="*/ 0 w 311"/>
                  <a:gd name="T81" fmla="*/ 2 h 345"/>
                  <a:gd name="T82" fmla="*/ 0 w 311"/>
                  <a:gd name="T83" fmla="*/ 2 h 345"/>
                  <a:gd name="T84" fmla="*/ 0 w 311"/>
                  <a:gd name="T85" fmla="*/ 2 h 345"/>
                  <a:gd name="T86" fmla="*/ 0 w 311"/>
                  <a:gd name="T87" fmla="*/ 2 h 345"/>
                  <a:gd name="T88" fmla="*/ 0 w 311"/>
                  <a:gd name="T89" fmla="*/ 2 h 345"/>
                  <a:gd name="T90" fmla="*/ 0 w 311"/>
                  <a:gd name="T91" fmla="*/ 2 h 345"/>
                  <a:gd name="T92" fmla="*/ 0 w 311"/>
                  <a:gd name="T93" fmla="*/ 2 h 345"/>
                  <a:gd name="T94" fmla="*/ 0 w 311"/>
                  <a:gd name="T95" fmla="*/ 2 h 345"/>
                  <a:gd name="T96" fmla="*/ 0 w 311"/>
                  <a:gd name="T97" fmla="*/ 2 h 345"/>
                  <a:gd name="T98" fmla="*/ 0 w 311"/>
                  <a:gd name="T99" fmla="*/ 1 h 345"/>
                  <a:gd name="T100" fmla="*/ 0 w 311"/>
                  <a:gd name="T101" fmla="*/ 1 h 345"/>
                  <a:gd name="T102" fmla="*/ 0 w 311"/>
                  <a:gd name="T103" fmla="*/ 1 h 345"/>
                  <a:gd name="T104" fmla="*/ 0 w 311"/>
                  <a:gd name="T105" fmla="*/ 1 h 345"/>
                  <a:gd name="T106" fmla="*/ 0 w 311"/>
                  <a:gd name="T107" fmla="*/ 1 h 345"/>
                  <a:gd name="T108" fmla="*/ 0 w 311"/>
                  <a:gd name="T109" fmla="*/ 0 h 345"/>
                  <a:gd name="T110" fmla="*/ 0 w 311"/>
                  <a:gd name="T111" fmla="*/ 0 h 345"/>
                  <a:gd name="T112" fmla="*/ 1 w 311"/>
                  <a:gd name="T113" fmla="*/ 0 h 345"/>
                  <a:gd name="T114" fmla="*/ 1 w 311"/>
                  <a:gd name="T115" fmla="*/ 0 h 345"/>
                  <a:gd name="T116" fmla="*/ 1 w 311"/>
                  <a:gd name="T117" fmla="*/ 0 h 345"/>
                  <a:gd name="T118" fmla="*/ 1 w 311"/>
                  <a:gd name="T119" fmla="*/ 0 h 345"/>
                  <a:gd name="T120" fmla="*/ 1 w 311"/>
                  <a:gd name="T121" fmla="*/ 0 h 3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345"/>
                  <a:gd name="T185" fmla="*/ 311 w 311"/>
                  <a:gd name="T186" fmla="*/ 345 h 3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1" name="Freeform 489">
                <a:extLst>
                  <a:ext uri="{FF2B5EF4-FFF2-40B4-BE49-F238E27FC236}">
                    <a16:creationId xmlns:a16="http://schemas.microsoft.com/office/drawing/2014/main" id="{89E5182D-CEE6-4A4B-9480-75E2417AF298}"/>
                  </a:ext>
                </a:extLst>
              </p:cNvPr>
              <p:cNvSpPr>
                <a:spLocks noChangeAspect="1"/>
              </p:cNvSpPr>
              <p:nvPr/>
            </p:nvSpPr>
            <p:spPr bwMode="gray">
              <a:xfrm>
                <a:off x="1828" y="2701"/>
                <a:ext cx="92" cy="98"/>
              </a:xfrm>
              <a:custGeom>
                <a:avLst/>
                <a:gdLst>
                  <a:gd name="T0" fmla="*/ 0 w 459"/>
                  <a:gd name="T1" fmla="*/ 1 h 491"/>
                  <a:gd name="T2" fmla="*/ 0 w 459"/>
                  <a:gd name="T3" fmla="*/ 1 h 491"/>
                  <a:gd name="T4" fmla="*/ 0 w 459"/>
                  <a:gd name="T5" fmla="*/ 1 h 491"/>
                  <a:gd name="T6" fmla="*/ 0 w 459"/>
                  <a:gd name="T7" fmla="*/ 1 h 491"/>
                  <a:gd name="T8" fmla="*/ 0 w 459"/>
                  <a:gd name="T9" fmla="*/ 0 h 491"/>
                  <a:gd name="T10" fmla="*/ 1 w 459"/>
                  <a:gd name="T11" fmla="*/ 0 h 491"/>
                  <a:gd name="T12" fmla="*/ 1 w 459"/>
                  <a:gd name="T13" fmla="*/ 0 h 491"/>
                  <a:gd name="T14" fmla="*/ 1 w 459"/>
                  <a:gd name="T15" fmla="*/ 0 h 491"/>
                  <a:gd name="T16" fmla="*/ 2 w 459"/>
                  <a:gd name="T17" fmla="*/ 0 h 491"/>
                  <a:gd name="T18" fmla="*/ 2 w 459"/>
                  <a:gd name="T19" fmla="*/ 0 h 491"/>
                  <a:gd name="T20" fmla="*/ 2 w 459"/>
                  <a:gd name="T21" fmla="*/ 0 h 491"/>
                  <a:gd name="T22" fmla="*/ 2 w 459"/>
                  <a:gd name="T23" fmla="*/ 0 h 491"/>
                  <a:gd name="T24" fmla="*/ 2 w 459"/>
                  <a:gd name="T25" fmla="*/ 1 h 491"/>
                  <a:gd name="T26" fmla="*/ 2 w 459"/>
                  <a:gd name="T27" fmla="*/ 1 h 491"/>
                  <a:gd name="T28" fmla="*/ 2 w 459"/>
                  <a:gd name="T29" fmla="*/ 1 h 491"/>
                  <a:gd name="T30" fmla="*/ 2 w 459"/>
                  <a:gd name="T31" fmla="*/ 1 h 491"/>
                  <a:gd name="T32" fmla="*/ 2 w 459"/>
                  <a:gd name="T33" fmla="*/ 1 h 491"/>
                  <a:gd name="T34" fmla="*/ 3 w 459"/>
                  <a:gd name="T35" fmla="*/ 1 h 491"/>
                  <a:gd name="T36" fmla="*/ 3 w 459"/>
                  <a:gd name="T37" fmla="*/ 1 h 491"/>
                  <a:gd name="T38" fmla="*/ 3 w 459"/>
                  <a:gd name="T39" fmla="*/ 1 h 491"/>
                  <a:gd name="T40" fmla="*/ 3 w 459"/>
                  <a:gd name="T41" fmla="*/ 2 h 491"/>
                  <a:gd name="T42" fmla="*/ 3 w 459"/>
                  <a:gd name="T43" fmla="*/ 2 h 491"/>
                  <a:gd name="T44" fmla="*/ 3 w 459"/>
                  <a:gd name="T45" fmla="*/ 2 h 491"/>
                  <a:gd name="T46" fmla="*/ 3 w 459"/>
                  <a:gd name="T47" fmla="*/ 2 h 491"/>
                  <a:gd name="T48" fmla="*/ 3 w 459"/>
                  <a:gd name="T49" fmla="*/ 2 h 491"/>
                  <a:gd name="T50" fmla="*/ 4 w 459"/>
                  <a:gd name="T51" fmla="*/ 2 h 491"/>
                  <a:gd name="T52" fmla="*/ 4 w 459"/>
                  <a:gd name="T53" fmla="*/ 2 h 491"/>
                  <a:gd name="T54" fmla="*/ 4 w 459"/>
                  <a:gd name="T55" fmla="*/ 2 h 491"/>
                  <a:gd name="T56" fmla="*/ 4 w 459"/>
                  <a:gd name="T57" fmla="*/ 3 h 491"/>
                  <a:gd name="T58" fmla="*/ 4 w 459"/>
                  <a:gd name="T59" fmla="*/ 3 h 491"/>
                  <a:gd name="T60" fmla="*/ 4 w 459"/>
                  <a:gd name="T61" fmla="*/ 3 h 491"/>
                  <a:gd name="T62" fmla="*/ 3 w 459"/>
                  <a:gd name="T63" fmla="*/ 3 h 491"/>
                  <a:gd name="T64" fmla="*/ 3 w 459"/>
                  <a:gd name="T65" fmla="*/ 4 h 491"/>
                  <a:gd name="T66" fmla="*/ 3 w 459"/>
                  <a:gd name="T67" fmla="*/ 4 h 491"/>
                  <a:gd name="T68" fmla="*/ 3 w 459"/>
                  <a:gd name="T69" fmla="*/ 4 h 491"/>
                  <a:gd name="T70" fmla="*/ 3 w 459"/>
                  <a:gd name="T71" fmla="*/ 4 h 491"/>
                  <a:gd name="T72" fmla="*/ 3 w 459"/>
                  <a:gd name="T73" fmla="*/ 4 h 491"/>
                  <a:gd name="T74" fmla="*/ 3 w 459"/>
                  <a:gd name="T75" fmla="*/ 4 h 491"/>
                  <a:gd name="T76" fmla="*/ 3 w 459"/>
                  <a:gd name="T77" fmla="*/ 4 h 491"/>
                  <a:gd name="T78" fmla="*/ 3 w 459"/>
                  <a:gd name="T79" fmla="*/ 4 h 491"/>
                  <a:gd name="T80" fmla="*/ 2 w 459"/>
                  <a:gd name="T81" fmla="*/ 4 h 491"/>
                  <a:gd name="T82" fmla="*/ 2 w 459"/>
                  <a:gd name="T83" fmla="*/ 4 h 491"/>
                  <a:gd name="T84" fmla="*/ 2 w 459"/>
                  <a:gd name="T85" fmla="*/ 4 h 491"/>
                  <a:gd name="T86" fmla="*/ 2 w 459"/>
                  <a:gd name="T87" fmla="*/ 4 h 491"/>
                  <a:gd name="T88" fmla="*/ 2 w 459"/>
                  <a:gd name="T89" fmla="*/ 3 h 491"/>
                  <a:gd name="T90" fmla="*/ 2 w 459"/>
                  <a:gd name="T91" fmla="*/ 3 h 491"/>
                  <a:gd name="T92" fmla="*/ 2 w 459"/>
                  <a:gd name="T93" fmla="*/ 3 h 491"/>
                  <a:gd name="T94" fmla="*/ 2 w 459"/>
                  <a:gd name="T95" fmla="*/ 3 h 491"/>
                  <a:gd name="T96" fmla="*/ 2 w 459"/>
                  <a:gd name="T97" fmla="*/ 3 h 491"/>
                  <a:gd name="T98" fmla="*/ 2 w 459"/>
                  <a:gd name="T99" fmla="*/ 3 h 491"/>
                  <a:gd name="T100" fmla="*/ 1 w 459"/>
                  <a:gd name="T101" fmla="*/ 2 h 491"/>
                  <a:gd name="T102" fmla="*/ 1 w 459"/>
                  <a:gd name="T103" fmla="*/ 2 h 491"/>
                  <a:gd name="T104" fmla="*/ 1 w 459"/>
                  <a:gd name="T105" fmla="*/ 2 h 491"/>
                  <a:gd name="T106" fmla="*/ 1 w 459"/>
                  <a:gd name="T107" fmla="*/ 2 h 491"/>
                  <a:gd name="T108" fmla="*/ 1 w 459"/>
                  <a:gd name="T109" fmla="*/ 2 h 491"/>
                  <a:gd name="T110" fmla="*/ 1 w 459"/>
                  <a:gd name="T111" fmla="*/ 2 h 491"/>
                  <a:gd name="T112" fmla="*/ 0 w 459"/>
                  <a:gd name="T113" fmla="*/ 2 h 491"/>
                  <a:gd name="T114" fmla="*/ 0 w 459"/>
                  <a:gd name="T115" fmla="*/ 2 h 491"/>
                  <a:gd name="T116" fmla="*/ 0 w 459"/>
                  <a:gd name="T117" fmla="*/ 1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9"/>
                  <a:gd name="T178" fmla="*/ 0 h 491"/>
                  <a:gd name="T179" fmla="*/ 459 w 459"/>
                  <a:gd name="T180" fmla="*/ 491 h 4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2" name="Freeform 490">
                <a:extLst>
                  <a:ext uri="{FF2B5EF4-FFF2-40B4-BE49-F238E27FC236}">
                    <a16:creationId xmlns:a16="http://schemas.microsoft.com/office/drawing/2014/main" id="{5309B9D2-E9B5-4522-B529-8FB35E331058}"/>
                  </a:ext>
                </a:extLst>
              </p:cNvPr>
              <p:cNvSpPr>
                <a:spLocks noChangeAspect="1"/>
              </p:cNvSpPr>
              <p:nvPr/>
            </p:nvSpPr>
            <p:spPr bwMode="gray">
              <a:xfrm>
                <a:off x="1687" y="2681"/>
                <a:ext cx="93" cy="506"/>
              </a:xfrm>
              <a:custGeom>
                <a:avLst/>
                <a:gdLst>
                  <a:gd name="T0" fmla="*/ 3 w 463"/>
                  <a:gd name="T1" fmla="*/ 1 h 2531"/>
                  <a:gd name="T2" fmla="*/ 3 w 463"/>
                  <a:gd name="T3" fmla="*/ 1 h 2531"/>
                  <a:gd name="T4" fmla="*/ 3 w 463"/>
                  <a:gd name="T5" fmla="*/ 2 h 2531"/>
                  <a:gd name="T6" fmla="*/ 3 w 463"/>
                  <a:gd name="T7" fmla="*/ 2 h 2531"/>
                  <a:gd name="T8" fmla="*/ 4 w 463"/>
                  <a:gd name="T9" fmla="*/ 3 h 2531"/>
                  <a:gd name="T10" fmla="*/ 3 w 463"/>
                  <a:gd name="T11" fmla="*/ 4 h 2531"/>
                  <a:gd name="T12" fmla="*/ 3 w 463"/>
                  <a:gd name="T13" fmla="*/ 5 h 2531"/>
                  <a:gd name="T14" fmla="*/ 2 w 463"/>
                  <a:gd name="T15" fmla="*/ 6 h 2531"/>
                  <a:gd name="T16" fmla="*/ 2 w 463"/>
                  <a:gd name="T17" fmla="*/ 7 h 2531"/>
                  <a:gd name="T18" fmla="*/ 2 w 463"/>
                  <a:gd name="T19" fmla="*/ 8 h 2531"/>
                  <a:gd name="T20" fmla="*/ 2 w 463"/>
                  <a:gd name="T21" fmla="*/ 9 h 2531"/>
                  <a:gd name="T22" fmla="*/ 2 w 463"/>
                  <a:gd name="T23" fmla="*/ 10 h 2531"/>
                  <a:gd name="T24" fmla="*/ 2 w 463"/>
                  <a:gd name="T25" fmla="*/ 12 h 2531"/>
                  <a:gd name="T26" fmla="*/ 2 w 463"/>
                  <a:gd name="T27" fmla="*/ 13 h 2531"/>
                  <a:gd name="T28" fmla="*/ 2 w 463"/>
                  <a:gd name="T29" fmla="*/ 14 h 2531"/>
                  <a:gd name="T30" fmla="*/ 2 w 463"/>
                  <a:gd name="T31" fmla="*/ 14 h 2531"/>
                  <a:gd name="T32" fmla="*/ 2 w 463"/>
                  <a:gd name="T33" fmla="*/ 15 h 2531"/>
                  <a:gd name="T34" fmla="*/ 1 w 463"/>
                  <a:gd name="T35" fmla="*/ 16 h 2531"/>
                  <a:gd name="T36" fmla="*/ 1 w 463"/>
                  <a:gd name="T37" fmla="*/ 17 h 2531"/>
                  <a:gd name="T38" fmla="*/ 1 w 463"/>
                  <a:gd name="T39" fmla="*/ 18 h 2531"/>
                  <a:gd name="T40" fmla="*/ 1 w 463"/>
                  <a:gd name="T41" fmla="*/ 18 h 2531"/>
                  <a:gd name="T42" fmla="*/ 2 w 463"/>
                  <a:gd name="T43" fmla="*/ 19 h 2531"/>
                  <a:gd name="T44" fmla="*/ 3 w 463"/>
                  <a:gd name="T45" fmla="*/ 19 h 2531"/>
                  <a:gd name="T46" fmla="*/ 2 w 463"/>
                  <a:gd name="T47" fmla="*/ 19 h 2531"/>
                  <a:gd name="T48" fmla="*/ 2 w 463"/>
                  <a:gd name="T49" fmla="*/ 20 h 2531"/>
                  <a:gd name="T50" fmla="*/ 2 w 463"/>
                  <a:gd name="T51" fmla="*/ 20 h 2531"/>
                  <a:gd name="T52" fmla="*/ 2 w 463"/>
                  <a:gd name="T53" fmla="*/ 19 h 2531"/>
                  <a:gd name="T54" fmla="*/ 1 w 463"/>
                  <a:gd name="T55" fmla="*/ 19 h 2531"/>
                  <a:gd name="T56" fmla="*/ 1 w 463"/>
                  <a:gd name="T57" fmla="*/ 19 h 2531"/>
                  <a:gd name="T58" fmla="*/ 1 w 463"/>
                  <a:gd name="T59" fmla="*/ 19 h 2531"/>
                  <a:gd name="T60" fmla="*/ 1 w 463"/>
                  <a:gd name="T61" fmla="*/ 18 h 2531"/>
                  <a:gd name="T62" fmla="*/ 1 w 463"/>
                  <a:gd name="T63" fmla="*/ 18 h 2531"/>
                  <a:gd name="T64" fmla="*/ 1 w 463"/>
                  <a:gd name="T65" fmla="*/ 17 h 2531"/>
                  <a:gd name="T66" fmla="*/ 1 w 463"/>
                  <a:gd name="T67" fmla="*/ 17 h 2531"/>
                  <a:gd name="T68" fmla="*/ 1 w 463"/>
                  <a:gd name="T69" fmla="*/ 17 h 2531"/>
                  <a:gd name="T70" fmla="*/ 0 w 463"/>
                  <a:gd name="T71" fmla="*/ 16 h 2531"/>
                  <a:gd name="T72" fmla="*/ 1 w 463"/>
                  <a:gd name="T73" fmla="*/ 16 h 2531"/>
                  <a:gd name="T74" fmla="*/ 1 w 463"/>
                  <a:gd name="T75" fmla="*/ 16 h 2531"/>
                  <a:gd name="T76" fmla="*/ 1 w 463"/>
                  <a:gd name="T77" fmla="*/ 15 h 2531"/>
                  <a:gd name="T78" fmla="*/ 0 w 463"/>
                  <a:gd name="T79" fmla="*/ 15 h 2531"/>
                  <a:gd name="T80" fmla="*/ 0 w 463"/>
                  <a:gd name="T81" fmla="*/ 15 h 2531"/>
                  <a:gd name="T82" fmla="*/ 1 w 463"/>
                  <a:gd name="T83" fmla="*/ 15 h 2531"/>
                  <a:gd name="T84" fmla="*/ 1 w 463"/>
                  <a:gd name="T85" fmla="*/ 15 h 2531"/>
                  <a:gd name="T86" fmla="*/ 1 w 463"/>
                  <a:gd name="T87" fmla="*/ 15 h 2531"/>
                  <a:gd name="T88" fmla="*/ 1 w 463"/>
                  <a:gd name="T89" fmla="*/ 15 h 2531"/>
                  <a:gd name="T90" fmla="*/ 1 w 463"/>
                  <a:gd name="T91" fmla="*/ 15 h 2531"/>
                  <a:gd name="T92" fmla="*/ 1 w 463"/>
                  <a:gd name="T93" fmla="*/ 14 h 2531"/>
                  <a:gd name="T94" fmla="*/ 1 w 463"/>
                  <a:gd name="T95" fmla="*/ 14 h 2531"/>
                  <a:gd name="T96" fmla="*/ 1 w 463"/>
                  <a:gd name="T97" fmla="*/ 14 h 2531"/>
                  <a:gd name="T98" fmla="*/ 1 w 463"/>
                  <a:gd name="T99" fmla="*/ 13 h 2531"/>
                  <a:gd name="T100" fmla="*/ 1 w 463"/>
                  <a:gd name="T101" fmla="*/ 12 h 2531"/>
                  <a:gd name="T102" fmla="*/ 1 w 463"/>
                  <a:gd name="T103" fmla="*/ 12 h 2531"/>
                  <a:gd name="T104" fmla="*/ 1 w 463"/>
                  <a:gd name="T105" fmla="*/ 12 h 2531"/>
                  <a:gd name="T106" fmla="*/ 1 w 463"/>
                  <a:gd name="T107" fmla="*/ 11 h 2531"/>
                  <a:gd name="T108" fmla="*/ 1 w 463"/>
                  <a:gd name="T109" fmla="*/ 10 h 2531"/>
                  <a:gd name="T110" fmla="*/ 1 w 463"/>
                  <a:gd name="T111" fmla="*/ 9 h 2531"/>
                  <a:gd name="T112" fmla="*/ 2 w 463"/>
                  <a:gd name="T113" fmla="*/ 7 h 2531"/>
                  <a:gd name="T114" fmla="*/ 2 w 463"/>
                  <a:gd name="T115" fmla="*/ 6 h 2531"/>
                  <a:gd name="T116" fmla="*/ 2 w 463"/>
                  <a:gd name="T117" fmla="*/ 5 h 2531"/>
                  <a:gd name="T118" fmla="*/ 2 w 463"/>
                  <a:gd name="T119" fmla="*/ 4 h 2531"/>
                  <a:gd name="T120" fmla="*/ 2 w 463"/>
                  <a:gd name="T121" fmla="*/ 3 h 2531"/>
                  <a:gd name="T122" fmla="*/ 2 w 463"/>
                  <a:gd name="T123" fmla="*/ 1 h 2531"/>
                  <a:gd name="T124" fmla="*/ 3 w 463"/>
                  <a:gd name="T125" fmla="*/ 0 h 25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3"/>
                  <a:gd name="T190" fmla="*/ 0 h 2531"/>
                  <a:gd name="T191" fmla="*/ 463 w 463"/>
                  <a:gd name="T192" fmla="*/ 2531 h 25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3" name="Freeform 491">
                <a:extLst>
                  <a:ext uri="{FF2B5EF4-FFF2-40B4-BE49-F238E27FC236}">
                    <a16:creationId xmlns:a16="http://schemas.microsoft.com/office/drawing/2014/main" id="{9B918F6D-7739-46E3-9EF6-12612687659F}"/>
                  </a:ext>
                </a:extLst>
              </p:cNvPr>
              <p:cNvSpPr>
                <a:spLocks noChangeAspect="1"/>
              </p:cNvSpPr>
              <p:nvPr/>
            </p:nvSpPr>
            <p:spPr bwMode="gray">
              <a:xfrm>
                <a:off x="1733" y="3162"/>
                <a:ext cx="31" cy="47"/>
              </a:xfrm>
              <a:custGeom>
                <a:avLst/>
                <a:gdLst>
                  <a:gd name="T0" fmla="*/ 1 w 152"/>
                  <a:gd name="T1" fmla="*/ 2 h 235"/>
                  <a:gd name="T2" fmla="*/ 1 w 152"/>
                  <a:gd name="T3" fmla="*/ 2 h 235"/>
                  <a:gd name="T4" fmla="*/ 1 w 152"/>
                  <a:gd name="T5" fmla="*/ 2 h 235"/>
                  <a:gd name="T6" fmla="*/ 1 w 152"/>
                  <a:gd name="T7" fmla="*/ 2 h 235"/>
                  <a:gd name="T8" fmla="*/ 0 w 152"/>
                  <a:gd name="T9" fmla="*/ 2 h 235"/>
                  <a:gd name="T10" fmla="*/ 0 w 152"/>
                  <a:gd name="T11" fmla="*/ 2 h 235"/>
                  <a:gd name="T12" fmla="*/ 0 w 152"/>
                  <a:gd name="T13" fmla="*/ 2 h 235"/>
                  <a:gd name="T14" fmla="*/ 0 w 152"/>
                  <a:gd name="T15" fmla="*/ 2 h 235"/>
                  <a:gd name="T16" fmla="*/ 0 w 152"/>
                  <a:gd name="T17" fmla="*/ 2 h 235"/>
                  <a:gd name="T18" fmla="*/ 0 w 152"/>
                  <a:gd name="T19" fmla="*/ 2 h 235"/>
                  <a:gd name="T20" fmla="*/ 0 w 152"/>
                  <a:gd name="T21" fmla="*/ 2 h 235"/>
                  <a:gd name="T22" fmla="*/ 0 w 152"/>
                  <a:gd name="T23" fmla="*/ 2 h 235"/>
                  <a:gd name="T24" fmla="*/ 0 w 152"/>
                  <a:gd name="T25" fmla="*/ 1 h 235"/>
                  <a:gd name="T26" fmla="*/ 0 w 152"/>
                  <a:gd name="T27" fmla="*/ 1 h 235"/>
                  <a:gd name="T28" fmla="*/ 0 w 152"/>
                  <a:gd name="T29" fmla="*/ 1 h 235"/>
                  <a:gd name="T30" fmla="*/ 0 w 152"/>
                  <a:gd name="T31" fmla="*/ 1 h 235"/>
                  <a:gd name="T32" fmla="*/ 0 w 152"/>
                  <a:gd name="T33" fmla="*/ 1 h 235"/>
                  <a:gd name="T34" fmla="*/ 1 w 152"/>
                  <a:gd name="T35" fmla="*/ 1 h 235"/>
                  <a:gd name="T36" fmla="*/ 1 w 152"/>
                  <a:gd name="T37" fmla="*/ 1 h 235"/>
                  <a:gd name="T38" fmla="*/ 1 w 152"/>
                  <a:gd name="T39" fmla="*/ 1 h 235"/>
                  <a:gd name="T40" fmla="*/ 1 w 152"/>
                  <a:gd name="T41" fmla="*/ 1 h 235"/>
                  <a:gd name="T42" fmla="*/ 1 w 152"/>
                  <a:gd name="T43" fmla="*/ 1 h 235"/>
                  <a:gd name="T44" fmla="*/ 1 w 152"/>
                  <a:gd name="T45" fmla="*/ 1 h 235"/>
                  <a:gd name="T46" fmla="*/ 1 w 152"/>
                  <a:gd name="T47" fmla="*/ 1 h 235"/>
                  <a:gd name="T48" fmla="*/ 1 w 152"/>
                  <a:gd name="T49" fmla="*/ 1 h 235"/>
                  <a:gd name="T50" fmla="*/ 1 w 152"/>
                  <a:gd name="T51" fmla="*/ 1 h 235"/>
                  <a:gd name="T52" fmla="*/ 1 w 152"/>
                  <a:gd name="T53" fmla="*/ 1 h 235"/>
                  <a:gd name="T54" fmla="*/ 1 w 152"/>
                  <a:gd name="T55" fmla="*/ 1 h 235"/>
                  <a:gd name="T56" fmla="*/ 1 w 152"/>
                  <a:gd name="T57" fmla="*/ 1 h 235"/>
                  <a:gd name="T58" fmla="*/ 1 w 152"/>
                  <a:gd name="T59" fmla="*/ 1 h 235"/>
                  <a:gd name="T60" fmla="*/ 0 w 152"/>
                  <a:gd name="T61" fmla="*/ 1 h 235"/>
                  <a:gd name="T62" fmla="*/ 0 w 152"/>
                  <a:gd name="T63" fmla="*/ 0 h 235"/>
                  <a:gd name="T64" fmla="*/ 0 w 152"/>
                  <a:gd name="T65" fmla="*/ 0 h 235"/>
                  <a:gd name="T66" fmla="*/ 1 w 152"/>
                  <a:gd name="T67" fmla="*/ 0 h 235"/>
                  <a:gd name="T68" fmla="*/ 1 w 152"/>
                  <a:gd name="T69" fmla="*/ 0 h 235"/>
                  <a:gd name="T70" fmla="*/ 1 w 152"/>
                  <a:gd name="T71" fmla="*/ 0 h 235"/>
                  <a:gd name="T72" fmla="*/ 1 w 152"/>
                  <a:gd name="T73" fmla="*/ 0 h 235"/>
                  <a:gd name="T74" fmla="*/ 1 w 152"/>
                  <a:gd name="T75" fmla="*/ 0 h 235"/>
                  <a:gd name="T76" fmla="*/ 1 w 152"/>
                  <a:gd name="T77" fmla="*/ 0 h 235"/>
                  <a:gd name="T78" fmla="*/ 1 w 152"/>
                  <a:gd name="T79" fmla="*/ 0 h 235"/>
                  <a:gd name="T80" fmla="*/ 1 w 152"/>
                  <a:gd name="T81" fmla="*/ 0 h 235"/>
                  <a:gd name="T82" fmla="*/ 1 w 152"/>
                  <a:gd name="T83" fmla="*/ 2 h 2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
                  <a:gd name="T127" fmla="*/ 0 h 235"/>
                  <a:gd name="T128" fmla="*/ 152 w 152"/>
                  <a:gd name="T129" fmla="*/ 235 h 2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4" name="Freeform 492">
                <a:extLst>
                  <a:ext uri="{FF2B5EF4-FFF2-40B4-BE49-F238E27FC236}">
                    <a16:creationId xmlns:a16="http://schemas.microsoft.com/office/drawing/2014/main" id="{B160F06D-5CC4-49AB-AA19-386918622845}"/>
                  </a:ext>
                </a:extLst>
              </p:cNvPr>
              <p:cNvSpPr>
                <a:spLocks noChangeAspect="1"/>
              </p:cNvSpPr>
              <p:nvPr/>
            </p:nvSpPr>
            <p:spPr bwMode="gray">
              <a:xfrm>
                <a:off x="1964" y="2482"/>
                <a:ext cx="6" cy="5"/>
              </a:xfrm>
              <a:custGeom>
                <a:avLst/>
                <a:gdLst>
                  <a:gd name="T0" fmla="*/ 0 w 32"/>
                  <a:gd name="T1" fmla="*/ 0 h 27"/>
                  <a:gd name="T2" fmla="*/ 0 w 32"/>
                  <a:gd name="T3" fmla="*/ 0 h 27"/>
                  <a:gd name="T4" fmla="*/ 0 w 32"/>
                  <a:gd name="T5" fmla="*/ 0 h 27"/>
                  <a:gd name="T6" fmla="*/ 0 w 32"/>
                  <a:gd name="T7" fmla="*/ 0 h 27"/>
                  <a:gd name="T8" fmla="*/ 0 w 32"/>
                  <a:gd name="T9" fmla="*/ 0 h 27"/>
                  <a:gd name="T10" fmla="*/ 0 w 32"/>
                  <a:gd name="T11" fmla="*/ 0 h 27"/>
                  <a:gd name="T12" fmla="*/ 0 w 32"/>
                  <a:gd name="T13" fmla="*/ 0 h 27"/>
                  <a:gd name="T14" fmla="*/ 0 w 32"/>
                  <a:gd name="T15" fmla="*/ 0 h 27"/>
                  <a:gd name="T16" fmla="*/ 0 w 32"/>
                  <a:gd name="T17" fmla="*/ 0 h 27"/>
                  <a:gd name="T18" fmla="*/ 0 w 32"/>
                  <a:gd name="T19" fmla="*/ 0 h 27"/>
                  <a:gd name="T20" fmla="*/ 0 w 32"/>
                  <a:gd name="T21" fmla="*/ 0 h 27"/>
                  <a:gd name="T22" fmla="*/ 0 w 32"/>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7"/>
                  <a:gd name="T38" fmla="*/ 32 w 3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5" name="Freeform 493">
                <a:extLst>
                  <a:ext uri="{FF2B5EF4-FFF2-40B4-BE49-F238E27FC236}">
                    <a16:creationId xmlns:a16="http://schemas.microsoft.com/office/drawing/2014/main" id="{3C7BB5AF-D741-4D1C-AE03-DC21B705885F}"/>
                  </a:ext>
                </a:extLst>
              </p:cNvPr>
              <p:cNvSpPr>
                <a:spLocks noChangeAspect="1"/>
              </p:cNvSpPr>
              <p:nvPr/>
            </p:nvSpPr>
            <p:spPr bwMode="gray">
              <a:xfrm>
                <a:off x="1971" y="2487"/>
                <a:ext cx="4" cy="2"/>
              </a:xfrm>
              <a:custGeom>
                <a:avLst/>
                <a:gdLst>
                  <a:gd name="T0" fmla="*/ 0 w 18"/>
                  <a:gd name="T1" fmla="*/ 0 h 12"/>
                  <a:gd name="T2" fmla="*/ 0 w 18"/>
                  <a:gd name="T3" fmla="*/ 0 h 12"/>
                  <a:gd name="T4" fmla="*/ 0 w 18"/>
                  <a:gd name="T5" fmla="*/ 0 h 12"/>
                  <a:gd name="T6" fmla="*/ 0 w 18"/>
                  <a:gd name="T7" fmla="*/ 0 h 12"/>
                  <a:gd name="T8" fmla="*/ 0 w 18"/>
                  <a:gd name="T9" fmla="*/ 0 h 12"/>
                  <a:gd name="T10" fmla="*/ 0 w 18"/>
                  <a:gd name="T11" fmla="*/ 0 h 12"/>
                  <a:gd name="T12" fmla="*/ 0 w 18"/>
                  <a:gd name="T13" fmla="*/ 0 h 12"/>
                  <a:gd name="T14" fmla="*/ 0 w 18"/>
                  <a:gd name="T15" fmla="*/ 0 h 12"/>
                  <a:gd name="T16" fmla="*/ 0 w 18"/>
                  <a:gd name="T17" fmla="*/ 0 h 12"/>
                  <a:gd name="T18" fmla="*/ 0 w 18"/>
                  <a:gd name="T19" fmla="*/ 0 h 12"/>
                  <a:gd name="T20" fmla="*/ 0 w 18"/>
                  <a:gd name="T21" fmla="*/ 0 h 12"/>
                  <a:gd name="T22" fmla="*/ 0 w 18"/>
                  <a:gd name="T23" fmla="*/ 0 h 12"/>
                  <a:gd name="T24" fmla="*/ 0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6" name="Freeform 494">
                <a:extLst>
                  <a:ext uri="{FF2B5EF4-FFF2-40B4-BE49-F238E27FC236}">
                    <a16:creationId xmlns:a16="http://schemas.microsoft.com/office/drawing/2014/main" id="{8E78D425-7443-4C15-ABBA-4CABFB28155A}"/>
                  </a:ext>
                </a:extLst>
              </p:cNvPr>
              <p:cNvSpPr>
                <a:spLocks noChangeAspect="1"/>
              </p:cNvSpPr>
              <p:nvPr/>
            </p:nvSpPr>
            <p:spPr bwMode="gray">
              <a:xfrm>
                <a:off x="1962" y="2489"/>
                <a:ext cx="23" cy="17"/>
              </a:xfrm>
              <a:custGeom>
                <a:avLst/>
                <a:gdLst>
                  <a:gd name="T0" fmla="*/ 1 w 116"/>
                  <a:gd name="T1" fmla="*/ 0 h 87"/>
                  <a:gd name="T2" fmla="*/ 1 w 116"/>
                  <a:gd name="T3" fmla="*/ 0 h 87"/>
                  <a:gd name="T4" fmla="*/ 1 w 116"/>
                  <a:gd name="T5" fmla="*/ 0 h 87"/>
                  <a:gd name="T6" fmla="*/ 1 w 116"/>
                  <a:gd name="T7" fmla="*/ 1 h 87"/>
                  <a:gd name="T8" fmla="*/ 1 w 116"/>
                  <a:gd name="T9" fmla="*/ 1 h 87"/>
                  <a:gd name="T10" fmla="*/ 1 w 116"/>
                  <a:gd name="T11" fmla="*/ 1 h 87"/>
                  <a:gd name="T12" fmla="*/ 0 w 116"/>
                  <a:gd name="T13" fmla="*/ 1 h 87"/>
                  <a:gd name="T14" fmla="*/ 0 w 116"/>
                  <a:gd name="T15" fmla="*/ 1 h 87"/>
                  <a:gd name="T16" fmla="*/ 0 w 116"/>
                  <a:gd name="T17" fmla="*/ 1 h 87"/>
                  <a:gd name="T18" fmla="*/ 0 w 116"/>
                  <a:gd name="T19" fmla="*/ 1 h 87"/>
                  <a:gd name="T20" fmla="*/ 0 w 116"/>
                  <a:gd name="T21" fmla="*/ 1 h 87"/>
                  <a:gd name="T22" fmla="*/ 0 w 116"/>
                  <a:gd name="T23" fmla="*/ 1 h 87"/>
                  <a:gd name="T24" fmla="*/ 0 w 116"/>
                  <a:gd name="T25" fmla="*/ 0 h 87"/>
                  <a:gd name="T26" fmla="*/ 0 w 116"/>
                  <a:gd name="T27" fmla="*/ 0 h 87"/>
                  <a:gd name="T28" fmla="*/ 0 w 116"/>
                  <a:gd name="T29" fmla="*/ 0 h 87"/>
                  <a:gd name="T30" fmla="*/ 0 w 116"/>
                  <a:gd name="T31" fmla="*/ 0 h 87"/>
                  <a:gd name="T32" fmla="*/ 0 w 116"/>
                  <a:gd name="T33" fmla="*/ 0 h 87"/>
                  <a:gd name="T34" fmla="*/ 0 w 116"/>
                  <a:gd name="T35" fmla="*/ 0 h 87"/>
                  <a:gd name="T36" fmla="*/ 0 w 116"/>
                  <a:gd name="T37" fmla="*/ 0 h 87"/>
                  <a:gd name="T38" fmla="*/ 0 w 116"/>
                  <a:gd name="T39" fmla="*/ 0 h 87"/>
                  <a:gd name="T40" fmla="*/ 0 w 116"/>
                  <a:gd name="T41" fmla="*/ 0 h 87"/>
                  <a:gd name="T42" fmla="*/ 0 w 116"/>
                  <a:gd name="T43" fmla="*/ 0 h 87"/>
                  <a:gd name="T44" fmla="*/ 0 w 116"/>
                  <a:gd name="T45" fmla="*/ 0 h 87"/>
                  <a:gd name="T46" fmla="*/ 0 w 116"/>
                  <a:gd name="T47" fmla="*/ 0 h 87"/>
                  <a:gd name="T48" fmla="*/ 1 w 116"/>
                  <a:gd name="T49" fmla="*/ 0 h 87"/>
                  <a:gd name="T50" fmla="*/ 1 w 116"/>
                  <a:gd name="T51" fmla="*/ 0 h 87"/>
                  <a:gd name="T52" fmla="*/ 1 w 116"/>
                  <a:gd name="T53" fmla="*/ 0 h 87"/>
                  <a:gd name="T54" fmla="*/ 1 w 116"/>
                  <a:gd name="T55" fmla="*/ 0 h 87"/>
                  <a:gd name="T56" fmla="*/ 1 w 116"/>
                  <a:gd name="T57" fmla="*/ 0 h 87"/>
                  <a:gd name="T58" fmla="*/ 1 w 116"/>
                  <a:gd name="T59" fmla="*/ 0 h 87"/>
                  <a:gd name="T60" fmla="*/ 1 w 116"/>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87"/>
                  <a:gd name="T95" fmla="*/ 116 w 116"/>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7" name="Freeform 495">
                <a:extLst>
                  <a:ext uri="{FF2B5EF4-FFF2-40B4-BE49-F238E27FC236}">
                    <a16:creationId xmlns:a16="http://schemas.microsoft.com/office/drawing/2014/main" id="{9EE441F0-1E2F-4A47-BB95-BC3C57CAEF04}"/>
                  </a:ext>
                </a:extLst>
              </p:cNvPr>
              <p:cNvSpPr>
                <a:spLocks noChangeAspect="1"/>
              </p:cNvSpPr>
              <p:nvPr/>
            </p:nvSpPr>
            <p:spPr bwMode="gray">
              <a:xfrm>
                <a:off x="1955" y="2487"/>
                <a:ext cx="7" cy="8"/>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w 31"/>
                  <a:gd name="T13" fmla="*/ 0 h 38"/>
                  <a:gd name="T14" fmla="*/ 0 w 31"/>
                  <a:gd name="T15" fmla="*/ 0 h 38"/>
                  <a:gd name="T16" fmla="*/ 0 w 31"/>
                  <a:gd name="T17" fmla="*/ 0 h 38"/>
                  <a:gd name="T18" fmla="*/ 0 w 31"/>
                  <a:gd name="T19" fmla="*/ 0 h 38"/>
                  <a:gd name="T20" fmla="*/ 0 w 31"/>
                  <a:gd name="T21" fmla="*/ 0 h 38"/>
                  <a:gd name="T22" fmla="*/ 0 w 31"/>
                  <a:gd name="T23" fmla="*/ 0 h 38"/>
                  <a:gd name="T24" fmla="*/ 0 w 31"/>
                  <a:gd name="T25" fmla="*/ 0 h 38"/>
                  <a:gd name="T26" fmla="*/ 0 w 31"/>
                  <a:gd name="T27" fmla="*/ 0 h 38"/>
                  <a:gd name="T28" fmla="*/ 0 w 31"/>
                  <a:gd name="T29" fmla="*/ 0 h 38"/>
                  <a:gd name="T30" fmla="*/ 0 w 31"/>
                  <a:gd name="T31" fmla="*/ 0 h 38"/>
                  <a:gd name="T32" fmla="*/ 0 w 31"/>
                  <a:gd name="T33" fmla="*/ 0 h 38"/>
                  <a:gd name="T34" fmla="*/ 0 w 31"/>
                  <a:gd name="T35" fmla="*/ 0 h 38"/>
                  <a:gd name="T36" fmla="*/ 0 w 31"/>
                  <a:gd name="T37" fmla="*/ 0 h 38"/>
                  <a:gd name="T38" fmla="*/ 0 w 31"/>
                  <a:gd name="T39" fmla="*/ 0 h 38"/>
                  <a:gd name="T40" fmla="*/ 0 w 31"/>
                  <a:gd name="T41" fmla="*/ 0 h 38"/>
                  <a:gd name="T42" fmla="*/ 0 w 31"/>
                  <a:gd name="T43" fmla="*/ 0 h 38"/>
                  <a:gd name="T44" fmla="*/ 0 w 31"/>
                  <a:gd name="T45" fmla="*/ 0 h 38"/>
                  <a:gd name="T46" fmla="*/ 0 w 31"/>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8"/>
                  <a:gd name="T74" fmla="*/ 31 w 31"/>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8" name="Freeform 496">
                <a:extLst>
                  <a:ext uri="{FF2B5EF4-FFF2-40B4-BE49-F238E27FC236}">
                    <a16:creationId xmlns:a16="http://schemas.microsoft.com/office/drawing/2014/main" id="{DCF49C06-84CC-47A3-87FE-3EE13719D52C}"/>
                  </a:ext>
                </a:extLst>
              </p:cNvPr>
              <p:cNvSpPr>
                <a:spLocks noChangeAspect="1"/>
              </p:cNvSpPr>
              <p:nvPr/>
            </p:nvSpPr>
            <p:spPr bwMode="gray">
              <a:xfrm>
                <a:off x="1967" y="2482"/>
                <a:ext cx="1"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5" y="0"/>
                    </a:moveTo>
                    <a:lnTo>
                      <a:pt x="6" y="5"/>
                    </a:lnTo>
                    <a:lnTo>
                      <a:pt x="5" y="7"/>
                    </a:lnTo>
                    <a:lnTo>
                      <a:pt x="3" y="7"/>
                    </a:lnTo>
                    <a:lnTo>
                      <a:pt x="0" y="7"/>
                    </a:lnTo>
                    <a:lnTo>
                      <a:pt x="0" y="3"/>
                    </a:lnTo>
                    <a:lnTo>
                      <a:pt x="1" y="1"/>
                    </a:lnTo>
                    <a:lnTo>
                      <a:pt x="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69" name="Freeform 497">
                <a:extLst>
                  <a:ext uri="{FF2B5EF4-FFF2-40B4-BE49-F238E27FC236}">
                    <a16:creationId xmlns:a16="http://schemas.microsoft.com/office/drawing/2014/main" id="{251A5A7D-F294-4976-83FC-9A37B8720600}"/>
                  </a:ext>
                </a:extLst>
              </p:cNvPr>
              <p:cNvSpPr>
                <a:spLocks noChangeAspect="1"/>
              </p:cNvSpPr>
              <p:nvPr/>
            </p:nvSpPr>
            <p:spPr bwMode="gray">
              <a:xfrm>
                <a:off x="1963" y="2487"/>
                <a:ext cx="2" cy="1"/>
              </a:xfrm>
              <a:custGeom>
                <a:avLst/>
                <a:gdLst>
                  <a:gd name="T0" fmla="*/ 0 w 8"/>
                  <a:gd name="T1" fmla="*/ 0 h 6"/>
                  <a:gd name="T2" fmla="*/ 0 w 8"/>
                  <a:gd name="T3" fmla="*/ 0 h 6"/>
                  <a:gd name="T4" fmla="*/ 0 w 8"/>
                  <a:gd name="T5" fmla="*/ 0 h 6"/>
                  <a:gd name="T6" fmla="*/ 0 w 8"/>
                  <a:gd name="T7" fmla="*/ 0 h 6"/>
                  <a:gd name="T8" fmla="*/ 0 w 8"/>
                  <a:gd name="T9" fmla="*/ 0 h 6"/>
                  <a:gd name="T10" fmla="*/ 0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7" y="0"/>
                    </a:moveTo>
                    <a:lnTo>
                      <a:pt x="8" y="2"/>
                    </a:lnTo>
                    <a:lnTo>
                      <a:pt x="8" y="6"/>
                    </a:lnTo>
                    <a:lnTo>
                      <a:pt x="3" y="6"/>
                    </a:lnTo>
                    <a:lnTo>
                      <a:pt x="0" y="1"/>
                    </a:lnTo>
                    <a:lnTo>
                      <a:pt x="7"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0" name="Freeform 498">
                <a:extLst>
                  <a:ext uri="{FF2B5EF4-FFF2-40B4-BE49-F238E27FC236}">
                    <a16:creationId xmlns:a16="http://schemas.microsoft.com/office/drawing/2014/main" id="{F89BD547-6559-4CC0-BECE-92C18D5A3BB1}"/>
                  </a:ext>
                </a:extLst>
              </p:cNvPr>
              <p:cNvSpPr>
                <a:spLocks noChangeAspect="1"/>
              </p:cNvSpPr>
              <p:nvPr/>
            </p:nvSpPr>
            <p:spPr bwMode="gray">
              <a:xfrm>
                <a:off x="1706" y="2430"/>
                <a:ext cx="427" cy="448"/>
              </a:xfrm>
              <a:custGeom>
                <a:avLst/>
                <a:gdLst>
                  <a:gd name="T0" fmla="*/ 5 w 2135"/>
                  <a:gd name="T1" fmla="*/ 1 h 2241"/>
                  <a:gd name="T2" fmla="*/ 4 w 2135"/>
                  <a:gd name="T3" fmla="*/ 1 h 2241"/>
                  <a:gd name="T4" fmla="*/ 5 w 2135"/>
                  <a:gd name="T5" fmla="*/ 1 h 2241"/>
                  <a:gd name="T6" fmla="*/ 4 w 2135"/>
                  <a:gd name="T7" fmla="*/ 2 h 2241"/>
                  <a:gd name="T8" fmla="*/ 3 w 2135"/>
                  <a:gd name="T9" fmla="*/ 2 h 2241"/>
                  <a:gd name="T10" fmla="*/ 3 w 2135"/>
                  <a:gd name="T11" fmla="*/ 1 h 2241"/>
                  <a:gd name="T12" fmla="*/ 2 w 2135"/>
                  <a:gd name="T13" fmla="*/ 2 h 2241"/>
                  <a:gd name="T14" fmla="*/ 2 w 2135"/>
                  <a:gd name="T15" fmla="*/ 2 h 2241"/>
                  <a:gd name="T16" fmla="*/ 2 w 2135"/>
                  <a:gd name="T17" fmla="*/ 4 h 2241"/>
                  <a:gd name="T18" fmla="*/ 1 w 2135"/>
                  <a:gd name="T19" fmla="*/ 4 h 2241"/>
                  <a:gd name="T20" fmla="*/ 0 w 2135"/>
                  <a:gd name="T21" fmla="*/ 6 h 2241"/>
                  <a:gd name="T22" fmla="*/ 1 w 2135"/>
                  <a:gd name="T23" fmla="*/ 6 h 2241"/>
                  <a:gd name="T24" fmla="*/ 1 w 2135"/>
                  <a:gd name="T25" fmla="*/ 7 h 2241"/>
                  <a:gd name="T26" fmla="*/ 2 w 2135"/>
                  <a:gd name="T27" fmla="*/ 7 h 2241"/>
                  <a:gd name="T28" fmla="*/ 4 w 2135"/>
                  <a:gd name="T29" fmla="*/ 7 h 2241"/>
                  <a:gd name="T30" fmla="*/ 5 w 2135"/>
                  <a:gd name="T31" fmla="*/ 8 h 2241"/>
                  <a:gd name="T32" fmla="*/ 6 w 2135"/>
                  <a:gd name="T33" fmla="*/ 8 h 2241"/>
                  <a:gd name="T34" fmla="*/ 6 w 2135"/>
                  <a:gd name="T35" fmla="*/ 9 h 2241"/>
                  <a:gd name="T36" fmla="*/ 7 w 2135"/>
                  <a:gd name="T37" fmla="*/ 10 h 2241"/>
                  <a:gd name="T38" fmla="*/ 7 w 2135"/>
                  <a:gd name="T39" fmla="*/ 11 h 2241"/>
                  <a:gd name="T40" fmla="*/ 7 w 2135"/>
                  <a:gd name="T41" fmla="*/ 12 h 2241"/>
                  <a:gd name="T42" fmla="*/ 8 w 2135"/>
                  <a:gd name="T43" fmla="*/ 13 h 2241"/>
                  <a:gd name="T44" fmla="*/ 8 w 2135"/>
                  <a:gd name="T45" fmla="*/ 14 h 2241"/>
                  <a:gd name="T46" fmla="*/ 8 w 2135"/>
                  <a:gd name="T47" fmla="*/ 15 h 2241"/>
                  <a:gd name="T48" fmla="*/ 7 w 2135"/>
                  <a:gd name="T49" fmla="*/ 16 h 2241"/>
                  <a:gd name="T50" fmla="*/ 8 w 2135"/>
                  <a:gd name="T51" fmla="*/ 16 h 2241"/>
                  <a:gd name="T52" fmla="*/ 8 w 2135"/>
                  <a:gd name="T53" fmla="*/ 17 h 2241"/>
                  <a:gd name="T54" fmla="*/ 9 w 2135"/>
                  <a:gd name="T55" fmla="*/ 17 h 2241"/>
                  <a:gd name="T56" fmla="*/ 9 w 2135"/>
                  <a:gd name="T57" fmla="*/ 18 h 2241"/>
                  <a:gd name="T58" fmla="*/ 10 w 2135"/>
                  <a:gd name="T59" fmla="*/ 16 h 2241"/>
                  <a:gd name="T60" fmla="*/ 11 w 2135"/>
                  <a:gd name="T61" fmla="*/ 15 h 2241"/>
                  <a:gd name="T62" fmla="*/ 11 w 2135"/>
                  <a:gd name="T63" fmla="*/ 14 h 2241"/>
                  <a:gd name="T64" fmla="*/ 12 w 2135"/>
                  <a:gd name="T65" fmla="*/ 13 h 2241"/>
                  <a:gd name="T66" fmla="*/ 13 w 2135"/>
                  <a:gd name="T67" fmla="*/ 13 h 2241"/>
                  <a:gd name="T68" fmla="*/ 13 w 2135"/>
                  <a:gd name="T69" fmla="*/ 13 h 2241"/>
                  <a:gd name="T70" fmla="*/ 14 w 2135"/>
                  <a:gd name="T71" fmla="*/ 12 h 2241"/>
                  <a:gd name="T72" fmla="*/ 15 w 2135"/>
                  <a:gd name="T73" fmla="*/ 10 h 2241"/>
                  <a:gd name="T74" fmla="*/ 15 w 2135"/>
                  <a:gd name="T75" fmla="*/ 9 h 2241"/>
                  <a:gd name="T76" fmla="*/ 16 w 2135"/>
                  <a:gd name="T77" fmla="*/ 8 h 2241"/>
                  <a:gd name="T78" fmla="*/ 17 w 2135"/>
                  <a:gd name="T79" fmla="*/ 6 h 2241"/>
                  <a:gd name="T80" fmla="*/ 16 w 2135"/>
                  <a:gd name="T81" fmla="*/ 5 h 2241"/>
                  <a:gd name="T82" fmla="*/ 15 w 2135"/>
                  <a:gd name="T83" fmla="*/ 4 h 2241"/>
                  <a:gd name="T84" fmla="*/ 13 w 2135"/>
                  <a:gd name="T85" fmla="*/ 3 h 2241"/>
                  <a:gd name="T86" fmla="*/ 13 w 2135"/>
                  <a:gd name="T87" fmla="*/ 3 h 2241"/>
                  <a:gd name="T88" fmla="*/ 12 w 2135"/>
                  <a:gd name="T89" fmla="*/ 3 h 2241"/>
                  <a:gd name="T90" fmla="*/ 11 w 2135"/>
                  <a:gd name="T91" fmla="*/ 3 h 2241"/>
                  <a:gd name="T92" fmla="*/ 11 w 2135"/>
                  <a:gd name="T93" fmla="*/ 3 h 2241"/>
                  <a:gd name="T94" fmla="*/ 10 w 2135"/>
                  <a:gd name="T95" fmla="*/ 3 h 2241"/>
                  <a:gd name="T96" fmla="*/ 10 w 2135"/>
                  <a:gd name="T97" fmla="*/ 3 h 2241"/>
                  <a:gd name="T98" fmla="*/ 10 w 2135"/>
                  <a:gd name="T99" fmla="*/ 3 h 2241"/>
                  <a:gd name="T100" fmla="*/ 10 w 2135"/>
                  <a:gd name="T101" fmla="*/ 2 h 2241"/>
                  <a:gd name="T102" fmla="*/ 10 w 2135"/>
                  <a:gd name="T103" fmla="*/ 2 h 2241"/>
                  <a:gd name="T104" fmla="*/ 10 w 2135"/>
                  <a:gd name="T105" fmla="*/ 1 h 2241"/>
                  <a:gd name="T106" fmla="*/ 9 w 2135"/>
                  <a:gd name="T107" fmla="*/ 1 h 2241"/>
                  <a:gd name="T108" fmla="*/ 8 w 2135"/>
                  <a:gd name="T109" fmla="*/ 1 h 2241"/>
                  <a:gd name="T110" fmla="*/ 7 w 2135"/>
                  <a:gd name="T111" fmla="*/ 1 h 2241"/>
                  <a:gd name="T112" fmla="*/ 6 w 2135"/>
                  <a:gd name="T113" fmla="*/ 2 h 2241"/>
                  <a:gd name="T114" fmla="*/ 6 w 2135"/>
                  <a:gd name="T115" fmla="*/ 1 h 2241"/>
                  <a:gd name="T116" fmla="*/ 6 w 2135"/>
                  <a:gd name="T117" fmla="*/ 0 h 2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5"/>
                  <a:gd name="T178" fmla="*/ 0 h 2241"/>
                  <a:gd name="T179" fmla="*/ 2135 w 2135"/>
                  <a:gd name="T180" fmla="*/ 2241 h 2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1" name="Freeform 499">
                <a:extLst>
                  <a:ext uri="{FF2B5EF4-FFF2-40B4-BE49-F238E27FC236}">
                    <a16:creationId xmlns:a16="http://schemas.microsoft.com/office/drawing/2014/main" id="{345331CA-9AFF-4219-AD47-4A775D26E0DC}"/>
                  </a:ext>
                </a:extLst>
              </p:cNvPr>
              <p:cNvSpPr>
                <a:spLocks noChangeAspect="1"/>
              </p:cNvSpPr>
              <p:nvPr/>
            </p:nvSpPr>
            <p:spPr bwMode="gray">
              <a:xfrm>
                <a:off x="1650" y="2350"/>
                <a:ext cx="132" cy="182"/>
              </a:xfrm>
              <a:custGeom>
                <a:avLst/>
                <a:gdLst>
                  <a:gd name="T0" fmla="*/ 3 w 663"/>
                  <a:gd name="T1" fmla="*/ 0 h 909"/>
                  <a:gd name="T2" fmla="*/ 3 w 663"/>
                  <a:gd name="T3" fmla="*/ 0 h 909"/>
                  <a:gd name="T4" fmla="*/ 3 w 663"/>
                  <a:gd name="T5" fmla="*/ 0 h 909"/>
                  <a:gd name="T6" fmla="*/ 2 w 663"/>
                  <a:gd name="T7" fmla="*/ 1 h 909"/>
                  <a:gd name="T8" fmla="*/ 2 w 663"/>
                  <a:gd name="T9" fmla="*/ 1 h 909"/>
                  <a:gd name="T10" fmla="*/ 1 w 663"/>
                  <a:gd name="T11" fmla="*/ 1 h 909"/>
                  <a:gd name="T12" fmla="*/ 1 w 663"/>
                  <a:gd name="T13" fmla="*/ 1 h 909"/>
                  <a:gd name="T14" fmla="*/ 1 w 663"/>
                  <a:gd name="T15" fmla="*/ 2 h 909"/>
                  <a:gd name="T16" fmla="*/ 1 w 663"/>
                  <a:gd name="T17" fmla="*/ 2 h 909"/>
                  <a:gd name="T18" fmla="*/ 1 w 663"/>
                  <a:gd name="T19" fmla="*/ 2 h 909"/>
                  <a:gd name="T20" fmla="*/ 1 w 663"/>
                  <a:gd name="T21" fmla="*/ 2 h 909"/>
                  <a:gd name="T22" fmla="*/ 0 w 663"/>
                  <a:gd name="T23" fmla="*/ 2 h 909"/>
                  <a:gd name="T24" fmla="*/ 1 w 663"/>
                  <a:gd name="T25" fmla="*/ 3 h 909"/>
                  <a:gd name="T26" fmla="*/ 1 w 663"/>
                  <a:gd name="T27" fmla="*/ 3 h 909"/>
                  <a:gd name="T28" fmla="*/ 1 w 663"/>
                  <a:gd name="T29" fmla="*/ 4 h 909"/>
                  <a:gd name="T30" fmla="*/ 1 w 663"/>
                  <a:gd name="T31" fmla="*/ 4 h 909"/>
                  <a:gd name="T32" fmla="*/ 1 w 663"/>
                  <a:gd name="T33" fmla="*/ 4 h 909"/>
                  <a:gd name="T34" fmla="*/ 0 w 663"/>
                  <a:gd name="T35" fmla="*/ 4 h 909"/>
                  <a:gd name="T36" fmla="*/ 0 w 663"/>
                  <a:gd name="T37" fmla="*/ 5 h 909"/>
                  <a:gd name="T38" fmla="*/ 0 w 663"/>
                  <a:gd name="T39" fmla="*/ 5 h 909"/>
                  <a:gd name="T40" fmla="*/ 1 w 663"/>
                  <a:gd name="T41" fmla="*/ 5 h 909"/>
                  <a:gd name="T42" fmla="*/ 1 w 663"/>
                  <a:gd name="T43" fmla="*/ 5 h 909"/>
                  <a:gd name="T44" fmla="*/ 2 w 663"/>
                  <a:gd name="T45" fmla="*/ 6 h 909"/>
                  <a:gd name="T46" fmla="*/ 2 w 663"/>
                  <a:gd name="T47" fmla="*/ 6 h 909"/>
                  <a:gd name="T48" fmla="*/ 2 w 663"/>
                  <a:gd name="T49" fmla="*/ 6 h 909"/>
                  <a:gd name="T50" fmla="*/ 2 w 663"/>
                  <a:gd name="T51" fmla="*/ 6 h 909"/>
                  <a:gd name="T52" fmla="*/ 3 w 663"/>
                  <a:gd name="T53" fmla="*/ 6 h 909"/>
                  <a:gd name="T54" fmla="*/ 3 w 663"/>
                  <a:gd name="T55" fmla="*/ 7 h 909"/>
                  <a:gd name="T56" fmla="*/ 3 w 663"/>
                  <a:gd name="T57" fmla="*/ 6 h 909"/>
                  <a:gd name="T58" fmla="*/ 3 w 663"/>
                  <a:gd name="T59" fmla="*/ 6 h 909"/>
                  <a:gd name="T60" fmla="*/ 4 w 663"/>
                  <a:gd name="T61" fmla="*/ 7 h 909"/>
                  <a:gd name="T62" fmla="*/ 4 w 663"/>
                  <a:gd name="T63" fmla="*/ 7 h 909"/>
                  <a:gd name="T64" fmla="*/ 4 w 663"/>
                  <a:gd name="T65" fmla="*/ 7 h 909"/>
                  <a:gd name="T66" fmla="*/ 4 w 663"/>
                  <a:gd name="T67" fmla="*/ 7 h 909"/>
                  <a:gd name="T68" fmla="*/ 4 w 663"/>
                  <a:gd name="T69" fmla="*/ 6 h 909"/>
                  <a:gd name="T70" fmla="*/ 4 w 663"/>
                  <a:gd name="T71" fmla="*/ 5 h 909"/>
                  <a:gd name="T72" fmla="*/ 4 w 663"/>
                  <a:gd name="T73" fmla="*/ 5 h 909"/>
                  <a:gd name="T74" fmla="*/ 4 w 663"/>
                  <a:gd name="T75" fmla="*/ 5 h 909"/>
                  <a:gd name="T76" fmla="*/ 4 w 663"/>
                  <a:gd name="T77" fmla="*/ 5 h 909"/>
                  <a:gd name="T78" fmla="*/ 5 w 663"/>
                  <a:gd name="T79" fmla="*/ 5 h 909"/>
                  <a:gd name="T80" fmla="*/ 5 w 663"/>
                  <a:gd name="T81" fmla="*/ 5 h 909"/>
                  <a:gd name="T82" fmla="*/ 5 w 663"/>
                  <a:gd name="T83" fmla="*/ 5 h 909"/>
                  <a:gd name="T84" fmla="*/ 5 w 663"/>
                  <a:gd name="T85" fmla="*/ 4 h 909"/>
                  <a:gd name="T86" fmla="*/ 5 w 663"/>
                  <a:gd name="T87" fmla="*/ 4 h 909"/>
                  <a:gd name="T88" fmla="*/ 5 w 663"/>
                  <a:gd name="T89" fmla="*/ 4 h 909"/>
                  <a:gd name="T90" fmla="*/ 5 w 663"/>
                  <a:gd name="T91" fmla="*/ 3 h 909"/>
                  <a:gd name="T92" fmla="*/ 5 w 663"/>
                  <a:gd name="T93" fmla="*/ 3 h 909"/>
                  <a:gd name="T94" fmla="*/ 5 w 663"/>
                  <a:gd name="T95" fmla="*/ 3 h 909"/>
                  <a:gd name="T96" fmla="*/ 4 w 663"/>
                  <a:gd name="T97" fmla="*/ 3 h 909"/>
                  <a:gd name="T98" fmla="*/ 4 w 663"/>
                  <a:gd name="T99" fmla="*/ 2 h 909"/>
                  <a:gd name="T100" fmla="*/ 4 w 663"/>
                  <a:gd name="T101" fmla="*/ 2 h 909"/>
                  <a:gd name="T102" fmla="*/ 3 w 663"/>
                  <a:gd name="T103" fmla="*/ 2 h 909"/>
                  <a:gd name="T104" fmla="*/ 3 w 663"/>
                  <a:gd name="T105" fmla="*/ 2 h 909"/>
                  <a:gd name="T106" fmla="*/ 3 w 663"/>
                  <a:gd name="T107" fmla="*/ 1 h 909"/>
                  <a:gd name="T108" fmla="*/ 3 w 663"/>
                  <a:gd name="T109" fmla="*/ 0 h 9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3"/>
                  <a:gd name="T166" fmla="*/ 0 h 909"/>
                  <a:gd name="T167" fmla="*/ 663 w 663"/>
                  <a:gd name="T168" fmla="*/ 909 h 9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2" name="Freeform 500">
                <a:extLst>
                  <a:ext uri="{FF2B5EF4-FFF2-40B4-BE49-F238E27FC236}">
                    <a16:creationId xmlns:a16="http://schemas.microsoft.com/office/drawing/2014/main" id="{7A250B15-DC49-457E-92E6-101040F9BBEA}"/>
                  </a:ext>
                </a:extLst>
              </p:cNvPr>
              <p:cNvSpPr>
                <a:spLocks noChangeAspect="1"/>
              </p:cNvSpPr>
              <p:nvPr/>
            </p:nvSpPr>
            <p:spPr bwMode="gray">
              <a:xfrm>
                <a:off x="1751" y="2592"/>
                <a:ext cx="132" cy="151"/>
              </a:xfrm>
              <a:custGeom>
                <a:avLst/>
                <a:gdLst>
                  <a:gd name="T0" fmla="*/ 0 w 658"/>
                  <a:gd name="T1" fmla="*/ 1 h 754"/>
                  <a:gd name="T2" fmla="*/ 1 w 658"/>
                  <a:gd name="T3" fmla="*/ 0 h 754"/>
                  <a:gd name="T4" fmla="*/ 1 w 658"/>
                  <a:gd name="T5" fmla="*/ 0 h 754"/>
                  <a:gd name="T6" fmla="*/ 2 w 658"/>
                  <a:gd name="T7" fmla="*/ 0 h 754"/>
                  <a:gd name="T8" fmla="*/ 2 w 658"/>
                  <a:gd name="T9" fmla="*/ 0 h 754"/>
                  <a:gd name="T10" fmla="*/ 2 w 658"/>
                  <a:gd name="T11" fmla="*/ 1 h 754"/>
                  <a:gd name="T12" fmla="*/ 2 w 658"/>
                  <a:gd name="T13" fmla="*/ 1 h 754"/>
                  <a:gd name="T14" fmla="*/ 3 w 658"/>
                  <a:gd name="T15" fmla="*/ 1 h 754"/>
                  <a:gd name="T16" fmla="*/ 3 w 658"/>
                  <a:gd name="T17" fmla="*/ 1 h 754"/>
                  <a:gd name="T18" fmla="*/ 4 w 658"/>
                  <a:gd name="T19" fmla="*/ 2 h 754"/>
                  <a:gd name="T20" fmla="*/ 4 w 658"/>
                  <a:gd name="T21" fmla="*/ 2 h 754"/>
                  <a:gd name="T22" fmla="*/ 4 w 658"/>
                  <a:gd name="T23" fmla="*/ 2 h 754"/>
                  <a:gd name="T24" fmla="*/ 4 w 658"/>
                  <a:gd name="T25" fmla="*/ 2 h 754"/>
                  <a:gd name="T26" fmla="*/ 4 w 658"/>
                  <a:gd name="T27" fmla="*/ 3 h 754"/>
                  <a:gd name="T28" fmla="*/ 4 w 658"/>
                  <a:gd name="T29" fmla="*/ 3 h 754"/>
                  <a:gd name="T30" fmla="*/ 5 w 658"/>
                  <a:gd name="T31" fmla="*/ 3 h 754"/>
                  <a:gd name="T32" fmla="*/ 5 w 658"/>
                  <a:gd name="T33" fmla="*/ 3 h 754"/>
                  <a:gd name="T34" fmla="*/ 5 w 658"/>
                  <a:gd name="T35" fmla="*/ 3 h 754"/>
                  <a:gd name="T36" fmla="*/ 5 w 658"/>
                  <a:gd name="T37" fmla="*/ 4 h 754"/>
                  <a:gd name="T38" fmla="*/ 5 w 658"/>
                  <a:gd name="T39" fmla="*/ 4 h 754"/>
                  <a:gd name="T40" fmla="*/ 5 w 658"/>
                  <a:gd name="T41" fmla="*/ 5 h 754"/>
                  <a:gd name="T42" fmla="*/ 5 w 658"/>
                  <a:gd name="T43" fmla="*/ 5 h 754"/>
                  <a:gd name="T44" fmla="*/ 5 w 658"/>
                  <a:gd name="T45" fmla="*/ 4 h 754"/>
                  <a:gd name="T46" fmla="*/ 4 w 658"/>
                  <a:gd name="T47" fmla="*/ 4 h 754"/>
                  <a:gd name="T48" fmla="*/ 3 w 658"/>
                  <a:gd name="T49" fmla="*/ 5 h 754"/>
                  <a:gd name="T50" fmla="*/ 3 w 658"/>
                  <a:gd name="T51" fmla="*/ 5 h 754"/>
                  <a:gd name="T52" fmla="*/ 3 w 658"/>
                  <a:gd name="T53" fmla="*/ 6 h 754"/>
                  <a:gd name="T54" fmla="*/ 3 w 658"/>
                  <a:gd name="T55" fmla="*/ 6 h 754"/>
                  <a:gd name="T56" fmla="*/ 3 w 658"/>
                  <a:gd name="T57" fmla="*/ 6 h 754"/>
                  <a:gd name="T58" fmla="*/ 2 w 658"/>
                  <a:gd name="T59" fmla="*/ 6 h 754"/>
                  <a:gd name="T60" fmla="*/ 2 w 658"/>
                  <a:gd name="T61" fmla="*/ 6 h 754"/>
                  <a:gd name="T62" fmla="*/ 2 w 658"/>
                  <a:gd name="T63" fmla="*/ 6 h 754"/>
                  <a:gd name="T64" fmla="*/ 2 w 658"/>
                  <a:gd name="T65" fmla="*/ 6 h 754"/>
                  <a:gd name="T66" fmla="*/ 1 w 658"/>
                  <a:gd name="T67" fmla="*/ 6 h 754"/>
                  <a:gd name="T68" fmla="*/ 1 w 658"/>
                  <a:gd name="T69" fmla="*/ 6 h 754"/>
                  <a:gd name="T70" fmla="*/ 1 w 658"/>
                  <a:gd name="T71" fmla="*/ 6 h 754"/>
                  <a:gd name="T72" fmla="*/ 1 w 658"/>
                  <a:gd name="T73" fmla="*/ 6 h 754"/>
                  <a:gd name="T74" fmla="*/ 1 w 658"/>
                  <a:gd name="T75" fmla="*/ 6 h 754"/>
                  <a:gd name="T76" fmla="*/ 1 w 658"/>
                  <a:gd name="T77" fmla="*/ 5 h 754"/>
                  <a:gd name="T78" fmla="*/ 0 w 658"/>
                  <a:gd name="T79" fmla="*/ 5 h 754"/>
                  <a:gd name="T80" fmla="*/ 0 w 658"/>
                  <a:gd name="T81" fmla="*/ 5 h 754"/>
                  <a:gd name="T82" fmla="*/ 0 w 658"/>
                  <a:gd name="T83" fmla="*/ 5 h 754"/>
                  <a:gd name="T84" fmla="*/ 0 w 658"/>
                  <a:gd name="T85" fmla="*/ 5 h 754"/>
                  <a:gd name="T86" fmla="*/ 0 w 658"/>
                  <a:gd name="T87" fmla="*/ 4 h 754"/>
                  <a:gd name="T88" fmla="*/ 0 w 658"/>
                  <a:gd name="T89" fmla="*/ 4 h 754"/>
                  <a:gd name="T90" fmla="*/ 0 w 658"/>
                  <a:gd name="T91" fmla="*/ 4 h 754"/>
                  <a:gd name="T92" fmla="*/ 0 w 658"/>
                  <a:gd name="T93" fmla="*/ 3 h 754"/>
                  <a:gd name="T94" fmla="*/ 0 w 658"/>
                  <a:gd name="T95" fmla="*/ 3 h 754"/>
                  <a:gd name="T96" fmla="*/ 0 w 658"/>
                  <a:gd name="T97" fmla="*/ 3 h 754"/>
                  <a:gd name="T98" fmla="*/ 0 w 658"/>
                  <a:gd name="T99" fmla="*/ 3 h 754"/>
                  <a:gd name="T100" fmla="*/ 0 w 658"/>
                  <a:gd name="T101" fmla="*/ 2 h 754"/>
                  <a:gd name="T102" fmla="*/ 0 w 658"/>
                  <a:gd name="T103" fmla="*/ 2 h 754"/>
                  <a:gd name="T104" fmla="*/ 0 w 658"/>
                  <a:gd name="T105" fmla="*/ 2 h 754"/>
                  <a:gd name="T106" fmla="*/ 0 w 658"/>
                  <a:gd name="T107" fmla="*/ 1 h 754"/>
                  <a:gd name="T108" fmla="*/ 0 w 658"/>
                  <a:gd name="T109" fmla="*/ 1 h 7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8"/>
                  <a:gd name="T166" fmla="*/ 0 h 754"/>
                  <a:gd name="T167" fmla="*/ 658 w 658"/>
                  <a:gd name="T168" fmla="*/ 754 h 7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3" name="Freeform 501">
                <a:extLst>
                  <a:ext uri="{FF2B5EF4-FFF2-40B4-BE49-F238E27FC236}">
                    <a16:creationId xmlns:a16="http://schemas.microsoft.com/office/drawing/2014/main" id="{599A6327-DA9B-4B3B-9DE7-D69183756458}"/>
                  </a:ext>
                </a:extLst>
              </p:cNvPr>
              <p:cNvSpPr>
                <a:spLocks noChangeAspect="1"/>
              </p:cNvSpPr>
              <p:nvPr/>
            </p:nvSpPr>
            <p:spPr bwMode="gray">
              <a:xfrm>
                <a:off x="1874" y="2831"/>
                <a:ext cx="59" cy="63"/>
              </a:xfrm>
              <a:custGeom>
                <a:avLst/>
                <a:gdLst>
                  <a:gd name="T0" fmla="*/ 0 w 292"/>
                  <a:gd name="T1" fmla="*/ 2 h 314"/>
                  <a:gd name="T2" fmla="*/ 0 w 292"/>
                  <a:gd name="T3" fmla="*/ 2 h 314"/>
                  <a:gd name="T4" fmla="*/ 0 w 292"/>
                  <a:gd name="T5" fmla="*/ 2 h 314"/>
                  <a:gd name="T6" fmla="*/ 1 w 292"/>
                  <a:gd name="T7" fmla="*/ 2 h 314"/>
                  <a:gd name="T8" fmla="*/ 1 w 292"/>
                  <a:gd name="T9" fmla="*/ 2 h 314"/>
                  <a:gd name="T10" fmla="*/ 1 w 292"/>
                  <a:gd name="T11" fmla="*/ 2 h 314"/>
                  <a:gd name="T12" fmla="*/ 1 w 292"/>
                  <a:gd name="T13" fmla="*/ 2 h 314"/>
                  <a:gd name="T14" fmla="*/ 2 w 292"/>
                  <a:gd name="T15" fmla="*/ 3 h 314"/>
                  <a:gd name="T16" fmla="*/ 2 w 292"/>
                  <a:gd name="T17" fmla="*/ 2 h 314"/>
                  <a:gd name="T18" fmla="*/ 2 w 292"/>
                  <a:gd name="T19" fmla="*/ 2 h 314"/>
                  <a:gd name="T20" fmla="*/ 2 w 292"/>
                  <a:gd name="T21" fmla="*/ 2 h 314"/>
                  <a:gd name="T22" fmla="*/ 2 w 292"/>
                  <a:gd name="T23" fmla="*/ 2 h 314"/>
                  <a:gd name="T24" fmla="*/ 2 w 292"/>
                  <a:gd name="T25" fmla="*/ 2 h 314"/>
                  <a:gd name="T26" fmla="*/ 2 w 292"/>
                  <a:gd name="T27" fmla="*/ 2 h 314"/>
                  <a:gd name="T28" fmla="*/ 2 w 292"/>
                  <a:gd name="T29" fmla="*/ 2 h 314"/>
                  <a:gd name="T30" fmla="*/ 2 w 292"/>
                  <a:gd name="T31" fmla="*/ 1 h 314"/>
                  <a:gd name="T32" fmla="*/ 2 w 292"/>
                  <a:gd name="T33" fmla="*/ 1 h 314"/>
                  <a:gd name="T34" fmla="*/ 2 w 292"/>
                  <a:gd name="T35" fmla="*/ 1 h 314"/>
                  <a:gd name="T36" fmla="*/ 2 w 292"/>
                  <a:gd name="T37" fmla="*/ 1 h 314"/>
                  <a:gd name="T38" fmla="*/ 2 w 292"/>
                  <a:gd name="T39" fmla="*/ 1 h 314"/>
                  <a:gd name="T40" fmla="*/ 2 w 292"/>
                  <a:gd name="T41" fmla="*/ 1 h 314"/>
                  <a:gd name="T42" fmla="*/ 2 w 292"/>
                  <a:gd name="T43" fmla="*/ 1 h 314"/>
                  <a:gd name="T44" fmla="*/ 2 w 292"/>
                  <a:gd name="T45" fmla="*/ 1 h 314"/>
                  <a:gd name="T46" fmla="*/ 2 w 292"/>
                  <a:gd name="T47" fmla="*/ 1 h 314"/>
                  <a:gd name="T48" fmla="*/ 1 w 292"/>
                  <a:gd name="T49" fmla="*/ 1 h 314"/>
                  <a:gd name="T50" fmla="*/ 1 w 292"/>
                  <a:gd name="T51" fmla="*/ 1 h 314"/>
                  <a:gd name="T52" fmla="*/ 1 w 292"/>
                  <a:gd name="T53" fmla="*/ 0 h 314"/>
                  <a:gd name="T54" fmla="*/ 1 w 292"/>
                  <a:gd name="T55" fmla="*/ 0 h 314"/>
                  <a:gd name="T56" fmla="*/ 1 w 292"/>
                  <a:gd name="T57" fmla="*/ 0 h 314"/>
                  <a:gd name="T58" fmla="*/ 1 w 292"/>
                  <a:gd name="T59" fmla="*/ 0 h 314"/>
                  <a:gd name="T60" fmla="*/ 1 w 292"/>
                  <a:gd name="T61" fmla="*/ 0 h 314"/>
                  <a:gd name="T62" fmla="*/ 1 w 292"/>
                  <a:gd name="T63" fmla="*/ 0 h 314"/>
                  <a:gd name="T64" fmla="*/ 1 w 292"/>
                  <a:gd name="T65" fmla="*/ 0 h 314"/>
                  <a:gd name="T66" fmla="*/ 1 w 292"/>
                  <a:gd name="T67" fmla="*/ 0 h 314"/>
                  <a:gd name="T68" fmla="*/ 1 w 292"/>
                  <a:gd name="T69" fmla="*/ 0 h 314"/>
                  <a:gd name="T70" fmla="*/ 0 w 292"/>
                  <a:gd name="T71" fmla="*/ 0 h 314"/>
                  <a:gd name="T72" fmla="*/ 0 w 292"/>
                  <a:gd name="T73" fmla="*/ 0 h 314"/>
                  <a:gd name="T74" fmla="*/ 0 w 292"/>
                  <a:gd name="T75" fmla="*/ 1 h 314"/>
                  <a:gd name="T76" fmla="*/ 0 w 292"/>
                  <a:gd name="T77" fmla="*/ 1 h 314"/>
                  <a:gd name="T78" fmla="*/ 0 w 292"/>
                  <a:gd name="T79" fmla="*/ 1 h 314"/>
                  <a:gd name="T80" fmla="*/ 0 w 292"/>
                  <a:gd name="T81" fmla="*/ 2 h 314"/>
                  <a:gd name="T82" fmla="*/ 0 w 292"/>
                  <a:gd name="T83" fmla="*/ 2 h 314"/>
                  <a:gd name="T84" fmla="*/ 0 w 292"/>
                  <a:gd name="T85" fmla="*/ 2 h 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314"/>
                  <a:gd name="T131" fmla="*/ 292 w 292"/>
                  <a:gd name="T132" fmla="*/ 314 h 3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4" name="Freeform 502">
                <a:extLst>
                  <a:ext uri="{FF2B5EF4-FFF2-40B4-BE49-F238E27FC236}">
                    <a16:creationId xmlns:a16="http://schemas.microsoft.com/office/drawing/2014/main" id="{AF19E6B4-A3DC-4C9C-B16C-87A33B2895DF}"/>
                  </a:ext>
                </a:extLst>
              </p:cNvPr>
              <p:cNvSpPr>
                <a:spLocks noChangeAspect="1"/>
              </p:cNvSpPr>
              <p:nvPr/>
            </p:nvSpPr>
            <p:spPr bwMode="gray">
              <a:xfrm>
                <a:off x="1844" y="2396"/>
                <a:ext cx="53" cy="77"/>
              </a:xfrm>
              <a:custGeom>
                <a:avLst/>
                <a:gdLst>
                  <a:gd name="T0" fmla="*/ 1 w 265"/>
                  <a:gd name="T1" fmla="*/ 0 h 386"/>
                  <a:gd name="T2" fmla="*/ 1 w 265"/>
                  <a:gd name="T3" fmla="*/ 0 h 386"/>
                  <a:gd name="T4" fmla="*/ 1 w 265"/>
                  <a:gd name="T5" fmla="*/ 1 h 386"/>
                  <a:gd name="T6" fmla="*/ 1 w 265"/>
                  <a:gd name="T7" fmla="*/ 1 h 386"/>
                  <a:gd name="T8" fmla="*/ 2 w 265"/>
                  <a:gd name="T9" fmla="*/ 1 h 386"/>
                  <a:gd name="T10" fmla="*/ 2 w 265"/>
                  <a:gd name="T11" fmla="*/ 1 h 386"/>
                  <a:gd name="T12" fmla="*/ 2 w 265"/>
                  <a:gd name="T13" fmla="*/ 1 h 386"/>
                  <a:gd name="T14" fmla="*/ 2 w 265"/>
                  <a:gd name="T15" fmla="*/ 1 h 386"/>
                  <a:gd name="T16" fmla="*/ 2 w 265"/>
                  <a:gd name="T17" fmla="*/ 1 h 386"/>
                  <a:gd name="T18" fmla="*/ 2 w 265"/>
                  <a:gd name="T19" fmla="*/ 1 h 386"/>
                  <a:gd name="T20" fmla="*/ 2 w 265"/>
                  <a:gd name="T21" fmla="*/ 1 h 386"/>
                  <a:gd name="T22" fmla="*/ 1 w 265"/>
                  <a:gd name="T23" fmla="*/ 2 h 386"/>
                  <a:gd name="T24" fmla="*/ 1 w 265"/>
                  <a:gd name="T25" fmla="*/ 2 h 386"/>
                  <a:gd name="T26" fmla="*/ 2 w 265"/>
                  <a:gd name="T27" fmla="*/ 2 h 386"/>
                  <a:gd name="T28" fmla="*/ 2 w 265"/>
                  <a:gd name="T29" fmla="*/ 2 h 386"/>
                  <a:gd name="T30" fmla="*/ 2 w 265"/>
                  <a:gd name="T31" fmla="*/ 2 h 386"/>
                  <a:gd name="T32" fmla="*/ 2 w 265"/>
                  <a:gd name="T33" fmla="*/ 2 h 386"/>
                  <a:gd name="T34" fmla="*/ 2 w 265"/>
                  <a:gd name="T35" fmla="*/ 2 h 386"/>
                  <a:gd name="T36" fmla="*/ 2 w 265"/>
                  <a:gd name="T37" fmla="*/ 3 h 386"/>
                  <a:gd name="T38" fmla="*/ 2 w 265"/>
                  <a:gd name="T39" fmla="*/ 3 h 386"/>
                  <a:gd name="T40" fmla="*/ 2 w 265"/>
                  <a:gd name="T41" fmla="*/ 3 h 386"/>
                  <a:gd name="T42" fmla="*/ 2 w 265"/>
                  <a:gd name="T43" fmla="*/ 3 h 386"/>
                  <a:gd name="T44" fmla="*/ 1 w 265"/>
                  <a:gd name="T45" fmla="*/ 3 h 386"/>
                  <a:gd name="T46" fmla="*/ 1 w 265"/>
                  <a:gd name="T47" fmla="*/ 3 h 386"/>
                  <a:gd name="T48" fmla="*/ 1 w 265"/>
                  <a:gd name="T49" fmla="*/ 3 h 386"/>
                  <a:gd name="T50" fmla="*/ 1 w 265"/>
                  <a:gd name="T51" fmla="*/ 3 h 386"/>
                  <a:gd name="T52" fmla="*/ 1 w 265"/>
                  <a:gd name="T53" fmla="*/ 3 h 386"/>
                  <a:gd name="T54" fmla="*/ 1 w 265"/>
                  <a:gd name="T55" fmla="*/ 3 h 386"/>
                  <a:gd name="T56" fmla="*/ 1 w 265"/>
                  <a:gd name="T57" fmla="*/ 2 h 386"/>
                  <a:gd name="T58" fmla="*/ 1 w 265"/>
                  <a:gd name="T59" fmla="*/ 2 h 386"/>
                  <a:gd name="T60" fmla="*/ 1 w 265"/>
                  <a:gd name="T61" fmla="*/ 2 h 386"/>
                  <a:gd name="T62" fmla="*/ 1 w 265"/>
                  <a:gd name="T63" fmla="*/ 2 h 386"/>
                  <a:gd name="T64" fmla="*/ 1 w 265"/>
                  <a:gd name="T65" fmla="*/ 2 h 386"/>
                  <a:gd name="T66" fmla="*/ 1 w 265"/>
                  <a:gd name="T67" fmla="*/ 1 h 386"/>
                  <a:gd name="T68" fmla="*/ 0 w 265"/>
                  <a:gd name="T69" fmla="*/ 1 h 386"/>
                  <a:gd name="T70" fmla="*/ 0 w 265"/>
                  <a:gd name="T71" fmla="*/ 1 h 386"/>
                  <a:gd name="T72" fmla="*/ 0 w 265"/>
                  <a:gd name="T73" fmla="*/ 1 h 386"/>
                  <a:gd name="T74" fmla="*/ 0 w 265"/>
                  <a:gd name="T75" fmla="*/ 1 h 386"/>
                  <a:gd name="T76" fmla="*/ 0 w 265"/>
                  <a:gd name="T77" fmla="*/ 1 h 386"/>
                  <a:gd name="T78" fmla="*/ 0 w 265"/>
                  <a:gd name="T79" fmla="*/ 1 h 386"/>
                  <a:gd name="T80" fmla="*/ 0 w 265"/>
                  <a:gd name="T81" fmla="*/ 1 h 386"/>
                  <a:gd name="T82" fmla="*/ 0 w 265"/>
                  <a:gd name="T83" fmla="*/ 0 h 386"/>
                  <a:gd name="T84" fmla="*/ 0 w 265"/>
                  <a:gd name="T85" fmla="*/ 0 h 386"/>
                  <a:gd name="T86" fmla="*/ 0 w 265"/>
                  <a:gd name="T87" fmla="*/ 0 h 386"/>
                  <a:gd name="T88" fmla="*/ 1 w 265"/>
                  <a:gd name="T89" fmla="*/ 0 h 386"/>
                  <a:gd name="T90" fmla="*/ 1 w 265"/>
                  <a:gd name="T91" fmla="*/ 0 h 3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5"/>
                  <a:gd name="T139" fmla="*/ 0 h 386"/>
                  <a:gd name="T140" fmla="*/ 265 w 265"/>
                  <a:gd name="T141" fmla="*/ 386 h 3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5" name="Freeform 503">
                <a:extLst>
                  <a:ext uri="{FF2B5EF4-FFF2-40B4-BE49-F238E27FC236}">
                    <a16:creationId xmlns:a16="http://schemas.microsoft.com/office/drawing/2014/main" id="{A39FC0BB-F9D4-445B-A56E-9E74315B7FD5}"/>
                  </a:ext>
                </a:extLst>
              </p:cNvPr>
              <p:cNvSpPr>
                <a:spLocks noChangeAspect="1"/>
              </p:cNvSpPr>
              <p:nvPr/>
            </p:nvSpPr>
            <p:spPr bwMode="gray">
              <a:xfrm>
                <a:off x="1919" y="2425"/>
                <a:ext cx="32" cy="40"/>
              </a:xfrm>
              <a:custGeom>
                <a:avLst/>
                <a:gdLst>
                  <a:gd name="T0" fmla="*/ 0 w 157"/>
                  <a:gd name="T1" fmla="*/ 1 h 200"/>
                  <a:gd name="T2" fmla="*/ 0 w 157"/>
                  <a:gd name="T3" fmla="*/ 1 h 200"/>
                  <a:gd name="T4" fmla="*/ 0 w 157"/>
                  <a:gd name="T5" fmla="*/ 1 h 200"/>
                  <a:gd name="T6" fmla="*/ 0 w 157"/>
                  <a:gd name="T7" fmla="*/ 1 h 200"/>
                  <a:gd name="T8" fmla="*/ 0 w 157"/>
                  <a:gd name="T9" fmla="*/ 1 h 200"/>
                  <a:gd name="T10" fmla="*/ 0 w 157"/>
                  <a:gd name="T11" fmla="*/ 1 h 200"/>
                  <a:gd name="T12" fmla="*/ 0 w 157"/>
                  <a:gd name="T13" fmla="*/ 1 h 200"/>
                  <a:gd name="T14" fmla="*/ 0 w 157"/>
                  <a:gd name="T15" fmla="*/ 1 h 200"/>
                  <a:gd name="T16" fmla="*/ 0 w 157"/>
                  <a:gd name="T17" fmla="*/ 1 h 200"/>
                  <a:gd name="T18" fmla="*/ 0 w 157"/>
                  <a:gd name="T19" fmla="*/ 1 h 200"/>
                  <a:gd name="T20" fmla="*/ 0 w 157"/>
                  <a:gd name="T21" fmla="*/ 1 h 200"/>
                  <a:gd name="T22" fmla="*/ 0 w 157"/>
                  <a:gd name="T23" fmla="*/ 0 h 200"/>
                  <a:gd name="T24" fmla="*/ 0 w 157"/>
                  <a:gd name="T25" fmla="*/ 0 h 200"/>
                  <a:gd name="T26" fmla="*/ 0 w 157"/>
                  <a:gd name="T27" fmla="*/ 0 h 200"/>
                  <a:gd name="T28" fmla="*/ 0 w 157"/>
                  <a:gd name="T29" fmla="*/ 0 h 200"/>
                  <a:gd name="T30" fmla="*/ 0 w 157"/>
                  <a:gd name="T31" fmla="*/ 0 h 200"/>
                  <a:gd name="T32" fmla="*/ 0 w 157"/>
                  <a:gd name="T33" fmla="*/ 0 h 200"/>
                  <a:gd name="T34" fmla="*/ 0 w 157"/>
                  <a:gd name="T35" fmla="*/ 0 h 200"/>
                  <a:gd name="T36" fmla="*/ 0 w 157"/>
                  <a:gd name="T37" fmla="*/ 0 h 200"/>
                  <a:gd name="T38" fmla="*/ 0 w 157"/>
                  <a:gd name="T39" fmla="*/ 0 h 200"/>
                  <a:gd name="T40" fmla="*/ 0 w 157"/>
                  <a:gd name="T41" fmla="*/ 0 h 200"/>
                  <a:gd name="T42" fmla="*/ 0 w 157"/>
                  <a:gd name="T43" fmla="*/ 0 h 200"/>
                  <a:gd name="T44" fmla="*/ 0 w 157"/>
                  <a:gd name="T45" fmla="*/ 0 h 200"/>
                  <a:gd name="T46" fmla="*/ 1 w 157"/>
                  <a:gd name="T47" fmla="*/ 0 h 200"/>
                  <a:gd name="T48" fmla="*/ 1 w 157"/>
                  <a:gd name="T49" fmla="*/ 0 h 200"/>
                  <a:gd name="T50" fmla="*/ 1 w 157"/>
                  <a:gd name="T51" fmla="*/ 0 h 200"/>
                  <a:gd name="T52" fmla="*/ 1 w 157"/>
                  <a:gd name="T53" fmla="*/ 0 h 200"/>
                  <a:gd name="T54" fmla="*/ 1 w 157"/>
                  <a:gd name="T55" fmla="*/ 0 h 200"/>
                  <a:gd name="T56" fmla="*/ 1 w 157"/>
                  <a:gd name="T57" fmla="*/ 0 h 200"/>
                  <a:gd name="T58" fmla="*/ 1 w 157"/>
                  <a:gd name="T59" fmla="*/ 0 h 200"/>
                  <a:gd name="T60" fmla="*/ 1 w 157"/>
                  <a:gd name="T61" fmla="*/ 1 h 200"/>
                  <a:gd name="T62" fmla="*/ 1 w 157"/>
                  <a:gd name="T63" fmla="*/ 1 h 200"/>
                  <a:gd name="T64" fmla="*/ 1 w 157"/>
                  <a:gd name="T65" fmla="*/ 1 h 200"/>
                  <a:gd name="T66" fmla="*/ 1 w 157"/>
                  <a:gd name="T67" fmla="*/ 1 h 200"/>
                  <a:gd name="T68" fmla="*/ 1 w 157"/>
                  <a:gd name="T69" fmla="*/ 1 h 200"/>
                  <a:gd name="T70" fmla="*/ 1 w 157"/>
                  <a:gd name="T71" fmla="*/ 1 h 200"/>
                  <a:gd name="T72" fmla="*/ 1 w 157"/>
                  <a:gd name="T73" fmla="*/ 1 h 200"/>
                  <a:gd name="T74" fmla="*/ 1 w 157"/>
                  <a:gd name="T75" fmla="*/ 1 h 200"/>
                  <a:gd name="T76" fmla="*/ 1 w 157"/>
                  <a:gd name="T77" fmla="*/ 1 h 200"/>
                  <a:gd name="T78" fmla="*/ 1 w 157"/>
                  <a:gd name="T79" fmla="*/ 1 h 200"/>
                  <a:gd name="T80" fmla="*/ 1 w 157"/>
                  <a:gd name="T81" fmla="*/ 2 h 200"/>
                  <a:gd name="T82" fmla="*/ 1 w 157"/>
                  <a:gd name="T83" fmla="*/ 2 h 200"/>
                  <a:gd name="T84" fmla="*/ 1 w 157"/>
                  <a:gd name="T85" fmla="*/ 2 h 200"/>
                  <a:gd name="T86" fmla="*/ 0 w 157"/>
                  <a:gd name="T87" fmla="*/ 2 h 200"/>
                  <a:gd name="T88" fmla="*/ 0 w 157"/>
                  <a:gd name="T89" fmla="*/ 2 h 200"/>
                  <a:gd name="T90" fmla="*/ 0 w 157"/>
                  <a:gd name="T91" fmla="*/ 2 h 200"/>
                  <a:gd name="T92" fmla="*/ 0 w 157"/>
                  <a:gd name="T93" fmla="*/ 2 h 200"/>
                  <a:gd name="T94" fmla="*/ 0 w 157"/>
                  <a:gd name="T95" fmla="*/ 2 h 200"/>
                  <a:gd name="T96" fmla="*/ 0 w 157"/>
                  <a:gd name="T97" fmla="*/ 2 h 200"/>
                  <a:gd name="T98" fmla="*/ 0 w 157"/>
                  <a:gd name="T99" fmla="*/ 2 h 200"/>
                  <a:gd name="T100" fmla="*/ 0 w 157"/>
                  <a:gd name="T101" fmla="*/ 2 h 200"/>
                  <a:gd name="T102" fmla="*/ 0 w 157"/>
                  <a:gd name="T103" fmla="*/ 1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
                  <a:gd name="T157" fmla="*/ 0 h 200"/>
                  <a:gd name="T158" fmla="*/ 157 w 157"/>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6" name="Freeform 504">
                <a:extLst>
                  <a:ext uri="{FF2B5EF4-FFF2-40B4-BE49-F238E27FC236}">
                    <a16:creationId xmlns:a16="http://schemas.microsoft.com/office/drawing/2014/main" id="{090A9B11-2B67-47F9-9852-35281484F33C}"/>
                  </a:ext>
                </a:extLst>
              </p:cNvPr>
              <p:cNvSpPr>
                <a:spLocks noChangeAspect="1"/>
              </p:cNvSpPr>
              <p:nvPr/>
            </p:nvSpPr>
            <p:spPr bwMode="gray">
              <a:xfrm>
                <a:off x="1624" y="2488"/>
                <a:ext cx="137" cy="201"/>
              </a:xfrm>
              <a:custGeom>
                <a:avLst/>
                <a:gdLst>
                  <a:gd name="T0" fmla="*/ 3 w 686"/>
                  <a:gd name="T1" fmla="*/ 0 h 1005"/>
                  <a:gd name="T2" fmla="*/ 3 w 686"/>
                  <a:gd name="T3" fmla="*/ 0 h 1005"/>
                  <a:gd name="T4" fmla="*/ 2 w 686"/>
                  <a:gd name="T5" fmla="*/ 1 h 1005"/>
                  <a:gd name="T6" fmla="*/ 2 w 686"/>
                  <a:gd name="T7" fmla="*/ 1 h 1005"/>
                  <a:gd name="T8" fmla="*/ 1 w 686"/>
                  <a:gd name="T9" fmla="*/ 2 h 1005"/>
                  <a:gd name="T10" fmla="*/ 1 w 686"/>
                  <a:gd name="T11" fmla="*/ 2 h 1005"/>
                  <a:gd name="T12" fmla="*/ 1 w 686"/>
                  <a:gd name="T13" fmla="*/ 2 h 1005"/>
                  <a:gd name="T14" fmla="*/ 1 w 686"/>
                  <a:gd name="T15" fmla="*/ 2 h 1005"/>
                  <a:gd name="T16" fmla="*/ 1 w 686"/>
                  <a:gd name="T17" fmla="*/ 2 h 1005"/>
                  <a:gd name="T18" fmla="*/ 0 w 686"/>
                  <a:gd name="T19" fmla="*/ 2 h 1005"/>
                  <a:gd name="T20" fmla="*/ 0 w 686"/>
                  <a:gd name="T21" fmla="*/ 2 h 1005"/>
                  <a:gd name="T22" fmla="*/ 0 w 686"/>
                  <a:gd name="T23" fmla="*/ 2 h 1005"/>
                  <a:gd name="T24" fmla="*/ 0 w 686"/>
                  <a:gd name="T25" fmla="*/ 2 h 1005"/>
                  <a:gd name="T26" fmla="*/ 0 w 686"/>
                  <a:gd name="T27" fmla="*/ 2 h 1005"/>
                  <a:gd name="T28" fmla="*/ 0 w 686"/>
                  <a:gd name="T29" fmla="*/ 2 h 1005"/>
                  <a:gd name="T30" fmla="*/ 0 w 686"/>
                  <a:gd name="T31" fmla="*/ 3 h 1005"/>
                  <a:gd name="T32" fmla="*/ 1 w 686"/>
                  <a:gd name="T33" fmla="*/ 3 h 1005"/>
                  <a:gd name="T34" fmla="*/ 1 w 686"/>
                  <a:gd name="T35" fmla="*/ 4 h 1005"/>
                  <a:gd name="T36" fmla="*/ 2 w 686"/>
                  <a:gd name="T37" fmla="*/ 5 h 1005"/>
                  <a:gd name="T38" fmla="*/ 2 w 686"/>
                  <a:gd name="T39" fmla="*/ 5 h 1005"/>
                  <a:gd name="T40" fmla="*/ 2 w 686"/>
                  <a:gd name="T41" fmla="*/ 6 h 1005"/>
                  <a:gd name="T42" fmla="*/ 2 w 686"/>
                  <a:gd name="T43" fmla="*/ 6 h 1005"/>
                  <a:gd name="T44" fmla="*/ 2 w 686"/>
                  <a:gd name="T45" fmla="*/ 6 h 1005"/>
                  <a:gd name="T46" fmla="*/ 3 w 686"/>
                  <a:gd name="T47" fmla="*/ 7 h 1005"/>
                  <a:gd name="T48" fmla="*/ 4 w 686"/>
                  <a:gd name="T49" fmla="*/ 7 h 1005"/>
                  <a:gd name="T50" fmla="*/ 4 w 686"/>
                  <a:gd name="T51" fmla="*/ 8 h 1005"/>
                  <a:gd name="T52" fmla="*/ 5 w 686"/>
                  <a:gd name="T53" fmla="*/ 8 h 1005"/>
                  <a:gd name="T54" fmla="*/ 5 w 686"/>
                  <a:gd name="T55" fmla="*/ 8 h 1005"/>
                  <a:gd name="T56" fmla="*/ 5 w 686"/>
                  <a:gd name="T57" fmla="*/ 8 h 1005"/>
                  <a:gd name="T58" fmla="*/ 5 w 686"/>
                  <a:gd name="T59" fmla="*/ 7 h 1005"/>
                  <a:gd name="T60" fmla="*/ 5 w 686"/>
                  <a:gd name="T61" fmla="*/ 7 h 1005"/>
                  <a:gd name="T62" fmla="*/ 5 w 686"/>
                  <a:gd name="T63" fmla="*/ 7 h 1005"/>
                  <a:gd name="T64" fmla="*/ 5 w 686"/>
                  <a:gd name="T65" fmla="*/ 7 h 1005"/>
                  <a:gd name="T66" fmla="*/ 5 w 686"/>
                  <a:gd name="T67" fmla="*/ 6 h 1005"/>
                  <a:gd name="T68" fmla="*/ 5 w 686"/>
                  <a:gd name="T69" fmla="*/ 6 h 1005"/>
                  <a:gd name="T70" fmla="*/ 5 w 686"/>
                  <a:gd name="T71" fmla="*/ 5 h 1005"/>
                  <a:gd name="T72" fmla="*/ 5 w 686"/>
                  <a:gd name="T73" fmla="*/ 5 h 1005"/>
                  <a:gd name="T74" fmla="*/ 5 w 686"/>
                  <a:gd name="T75" fmla="*/ 5 h 1005"/>
                  <a:gd name="T76" fmla="*/ 5 w 686"/>
                  <a:gd name="T77" fmla="*/ 4 h 1005"/>
                  <a:gd name="T78" fmla="*/ 4 w 686"/>
                  <a:gd name="T79" fmla="*/ 4 h 1005"/>
                  <a:gd name="T80" fmla="*/ 4 w 686"/>
                  <a:gd name="T81" fmla="*/ 4 h 1005"/>
                  <a:gd name="T82" fmla="*/ 4 w 686"/>
                  <a:gd name="T83" fmla="*/ 4 h 1005"/>
                  <a:gd name="T84" fmla="*/ 3 w 686"/>
                  <a:gd name="T85" fmla="*/ 3 h 1005"/>
                  <a:gd name="T86" fmla="*/ 3 w 686"/>
                  <a:gd name="T87" fmla="*/ 3 h 1005"/>
                  <a:gd name="T88" fmla="*/ 4 w 686"/>
                  <a:gd name="T89" fmla="*/ 3 h 1005"/>
                  <a:gd name="T90" fmla="*/ 4 w 686"/>
                  <a:gd name="T91" fmla="*/ 2 h 1005"/>
                  <a:gd name="T92" fmla="*/ 5 w 686"/>
                  <a:gd name="T93" fmla="*/ 2 h 1005"/>
                  <a:gd name="T94" fmla="*/ 5 w 686"/>
                  <a:gd name="T95" fmla="*/ 2 h 1005"/>
                  <a:gd name="T96" fmla="*/ 5 w 686"/>
                  <a:gd name="T97" fmla="*/ 1 h 1005"/>
                  <a:gd name="T98" fmla="*/ 5 w 686"/>
                  <a:gd name="T99" fmla="*/ 1 h 1005"/>
                  <a:gd name="T100" fmla="*/ 4 w 686"/>
                  <a:gd name="T101" fmla="*/ 1 h 1005"/>
                  <a:gd name="T102" fmla="*/ 4 w 686"/>
                  <a:gd name="T103" fmla="*/ 1 h 1005"/>
                  <a:gd name="T104" fmla="*/ 4 w 686"/>
                  <a:gd name="T105" fmla="*/ 1 h 1005"/>
                  <a:gd name="T106" fmla="*/ 4 w 686"/>
                  <a:gd name="T107" fmla="*/ 1 h 1005"/>
                  <a:gd name="T108" fmla="*/ 3 w 686"/>
                  <a:gd name="T109" fmla="*/ 1 h 1005"/>
                  <a:gd name="T110" fmla="*/ 3 w 686"/>
                  <a:gd name="T111" fmla="*/ 1 h 1005"/>
                  <a:gd name="T112" fmla="*/ 3 w 686"/>
                  <a:gd name="T113" fmla="*/ 0 h 1005"/>
                  <a:gd name="T114" fmla="*/ 3 w 686"/>
                  <a:gd name="T115" fmla="*/ 0 h 1005"/>
                  <a:gd name="T116" fmla="*/ 3 w 686"/>
                  <a:gd name="T117" fmla="*/ 0 h 10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6"/>
                  <a:gd name="T178" fmla="*/ 0 h 1005"/>
                  <a:gd name="T179" fmla="*/ 686 w 686"/>
                  <a:gd name="T180" fmla="*/ 1005 h 10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7" name="Freeform 505">
                <a:extLst>
                  <a:ext uri="{FF2B5EF4-FFF2-40B4-BE49-F238E27FC236}">
                    <a16:creationId xmlns:a16="http://schemas.microsoft.com/office/drawing/2014/main" id="{EBDC74CE-7F9F-4F7D-9DE7-F8A0C1BE34A0}"/>
                  </a:ext>
                </a:extLst>
              </p:cNvPr>
              <p:cNvSpPr>
                <a:spLocks noChangeAspect="1"/>
              </p:cNvSpPr>
              <p:nvPr/>
            </p:nvSpPr>
            <p:spPr bwMode="gray">
              <a:xfrm>
                <a:off x="1711" y="2730"/>
                <a:ext cx="216" cy="429"/>
              </a:xfrm>
              <a:custGeom>
                <a:avLst/>
                <a:gdLst>
                  <a:gd name="T0" fmla="*/ 1 w 1080"/>
                  <a:gd name="T1" fmla="*/ 17 h 2146"/>
                  <a:gd name="T2" fmla="*/ 0 w 1080"/>
                  <a:gd name="T3" fmla="*/ 16 h 2146"/>
                  <a:gd name="T4" fmla="*/ 0 w 1080"/>
                  <a:gd name="T5" fmla="*/ 16 h 2146"/>
                  <a:gd name="T6" fmla="*/ 0 w 1080"/>
                  <a:gd name="T7" fmla="*/ 16 h 2146"/>
                  <a:gd name="T8" fmla="*/ 0 w 1080"/>
                  <a:gd name="T9" fmla="*/ 15 h 2146"/>
                  <a:gd name="T10" fmla="*/ 0 w 1080"/>
                  <a:gd name="T11" fmla="*/ 14 h 2146"/>
                  <a:gd name="T12" fmla="*/ 1 w 1080"/>
                  <a:gd name="T13" fmla="*/ 13 h 2146"/>
                  <a:gd name="T14" fmla="*/ 1 w 1080"/>
                  <a:gd name="T15" fmla="*/ 12 h 2146"/>
                  <a:gd name="T16" fmla="*/ 1 w 1080"/>
                  <a:gd name="T17" fmla="*/ 12 h 2146"/>
                  <a:gd name="T18" fmla="*/ 1 w 1080"/>
                  <a:gd name="T19" fmla="*/ 11 h 2146"/>
                  <a:gd name="T20" fmla="*/ 1 w 1080"/>
                  <a:gd name="T21" fmla="*/ 11 h 2146"/>
                  <a:gd name="T22" fmla="*/ 1 w 1080"/>
                  <a:gd name="T23" fmla="*/ 10 h 2146"/>
                  <a:gd name="T24" fmla="*/ 1 w 1080"/>
                  <a:gd name="T25" fmla="*/ 9 h 2146"/>
                  <a:gd name="T26" fmla="*/ 1 w 1080"/>
                  <a:gd name="T27" fmla="*/ 7 h 2146"/>
                  <a:gd name="T28" fmla="*/ 1 w 1080"/>
                  <a:gd name="T29" fmla="*/ 7 h 2146"/>
                  <a:gd name="T30" fmla="*/ 2 w 1080"/>
                  <a:gd name="T31" fmla="*/ 6 h 2146"/>
                  <a:gd name="T32" fmla="*/ 1 w 1080"/>
                  <a:gd name="T33" fmla="*/ 5 h 2146"/>
                  <a:gd name="T34" fmla="*/ 1 w 1080"/>
                  <a:gd name="T35" fmla="*/ 4 h 2146"/>
                  <a:gd name="T36" fmla="*/ 2 w 1080"/>
                  <a:gd name="T37" fmla="*/ 4 h 2146"/>
                  <a:gd name="T38" fmla="*/ 2 w 1080"/>
                  <a:gd name="T39" fmla="*/ 2 h 2146"/>
                  <a:gd name="T40" fmla="*/ 2 w 1080"/>
                  <a:gd name="T41" fmla="*/ 2 h 2146"/>
                  <a:gd name="T42" fmla="*/ 3 w 1080"/>
                  <a:gd name="T43" fmla="*/ 1 h 2146"/>
                  <a:gd name="T44" fmla="*/ 3 w 1080"/>
                  <a:gd name="T45" fmla="*/ 0 h 2146"/>
                  <a:gd name="T46" fmla="*/ 3 w 1080"/>
                  <a:gd name="T47" fmla="*/ 0 h 2146"/>
                  <a:gd name="T48" fmla="*/ 4 w 1080"/>
                  <a:gd name="T49" fmla="*/ 0 h 2146"/>
                  <a:gd name="T50" fmla="*/ 4 w 1080"/>
                  <a:gd name="T51" fmla="*/ 0 h 2146"/>
                  <a:gd name="T52" fmla="*/ 5 w 1080"/>
                  <a:gd name="T53" fmla="*/ 0 h 2146"/>
                  <a:gd name="T54" fmla="*/ 5 w 1080"/>
                  <a:gd name="T55" fmla="*/ 1 h 2146"/>
                  <a:gd name="T56" fmla="*/ 6 w 1080"/>
                  <a:gd name="T57" fmla="*/ 1 h 2146"/>
                  <a:gd name="T58" fmla="*/ 7 w 1080"/>
                  <a:gd name="T59" fmla="*/ 2 h 2146"/>
                  <a:gd name="T60" fmla="*/ 7 w 1080"/>
                  <a:gd name="T61" fmla="*/ 2 h 2146"/>
                  <a:gd name="T62" fmla="*/ 7 w 1080"/>
                  <a:gd name="T63" fmla="*/ 3 h 2146"/>
                  <a:gd name="T64" fmla="*/ 8 w 1080"/>
                  <a:gd name="T65" fmla="*/ 3 h 2146"/>
                  <a:gd name="T66" fmla="*/ 8 w 1080"/>
                  <a:gd name="T67" fmla="*/ 2 h 2146"/>
                  <a:gd name="T68" fmla="*/ 9 w 1080"/>
                  <a:gd name="T69" fmla="*/ 2 h 2146"/>
                  <a:gd name="T70" fmla="*/ 8 w 1080"/>
                  <a:gd name="T71" fmla="*/ 3 h 2146"/>
                  <a:gd name="T72" fmla="*/ 7 w 1080"/>
                  <a:gd name="T73" fmla="*/ 4 h 2146"/>
                  <a:gd name="T74" fmla="*/ 7 w 1080"/>
                  <a:gd name="T75" fmla="*/ 4 h 2146"/>
                  <a:gd name="T76" fmla="*/ 7 w 1080"/>
                  <a:gd name="T77" fmla="*/ 5 h 2146"/>
                  <a:gd name="T78" fmla="*/ 7 w 1080"/>
                  <a:gd name="T79" fmla="*/ 6 h 2146"/>
                  <a:gd name="T80" fmla="*/ 7 w 1080"/>
                  <a:gd name="T81" fmla="*/ 7 h 2146"/>
                  <a:gd name="T82" fmla="*/ 7 w 1080"/>
                  <a:gd name="T83" fmla="*/ 8 h 2146"/>
                  <a:gd name="T84" fmla="*/ 6 w 1080"/>
                  <a:gd name="T85" fmla="*/ 9 h 2146"/>
                  <a:gd name="T86" fmla="*/ 5 w 1080"/>
                  <a:gd name="T87" fmla="*/ 9 h 2146"/>
                  <a:gd name="T88" fmla="*/ 5 w 1080"/>
                  <a:gd name="T89" fmla="*/ 9 h 2146"/>
                  <a:gd name="T90" fmla="*/ 4 w 1080"/>
                  <a:gd name="T91" fmla="*/ 10 h 2146"/>
                  <a:gd name="T92" fmla="*/ 4 w 1080"/>
                  <a:gd name="T93" fmla="*/ 10 h 2146"/>
                  <a:gd name="T94" fmla="*/ 4 w 1080"/>
                  <a:gd name="T95" fmla="*/ 11 h 2146"/>
                  <a:gd name="T96" fmla="*/ 4 w 1080"/>
                  <a:gd name="T97" fmla="*/ 11 h 2146"/>
                  <a:gd name="T98" fmla="*/ 4 w 1080"/>
                  <a:gd name="T99" fmla="*/ 11 h 2146"/>
                  <a:gd name="T100" fmla="*/ 4 w 1080"/>
                  <a:gd name="T101" fmla="*/ 11 h 2146"/>
                  <a:gd name="T102" fmla="*/ 4 w 1080"/>
                  <a:gd name="T103" fmla="*/ 12 h 2146"/>
                  <a:gd name="T104" fmla="*/ 3 w 1080"/>
                  <a:gd name="T105" fmla="*/ 12 h 2146"/>
                  <a:gd name="T106" fmla="*/ 3 w 1080"/>
                  <a:gd name="T107" fmla="*/ 13 h 2146"/>
                  <a:gd name="T108" fmla="*/ 3 w 1080"/>
                  <a:gd name="T109" fmla="*/ 14 h 2146"/>
                  <a:gd name="T110" fmla="*/ 3 w 1080"/>
                  <a:gd name="T111" fmla="*/ 14 h 2146"/>
                  <a:gd name="T112" fmla="*/ 3 w 1080"/>
                  <a:gd name="T113" fmla="*/ 15 h 2146"/>
                  <a:gd name="T114" fmla="*/ 2 w 1080"/>
                  <a:gd name="T115" fmla="*/ 16 h 2146"/>
                  <a:gd name="T116" fmla="*/ 2 w 1080"/>
                  <a:gd name="T117" fmla="*/ 16 h 2146"/>
                  <a:gd name="T118" fmla="*/ 2 w 1080"/>
                  <a:gd name="T119" fmla="*/ 17 h 2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0"/>
                  <a:gd name="T181" fmla="*/ 0 h 2146"/>
                  <a:gd name="T182" fmla="*/ 1080 w 1080"/>
                  <a:gd name="T183" fmla="*/ 2146 h 2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8" name="Freeform 506">
                <a:extLst>
                  <a:ext uri="{FF2B5EF4-FFF2-40B4-BE49-F238E27FC236}">
                    <a16:creationId xmlns:a16="http://schemas.microsoft.com/office/drawing/2014/main" id="{BA0CA235-A9FD-4F3D-86EE-19CCE261682B}"/>
                  </a:ext>
                </a:extLst>
              </p:cNvPr>
              <p:cNvSpPr>
                <a:spLocks noChangeAspect="1"/>
              </p:cNvSpPr>
              <p:nvPr/>
            </p:nvSpPr>
            <p:spPr bwMode="gray">
              <a:xfrm>
                <a:off x="1763" y="3165"/>
                <a:ext cx="38" cy="45"/>
              </a:xfrm>
              <a:custGeom>
                <a:avLst/>
                <a:gdLst>
                  <a:gd name="T0" fmla="*/ 0 w 193"/>
                  <a:gd name="T1" fmla="*/ 2 h 224"/>
                  <a:gd name="T2" fmla="*/ 0 w 193"/>
                  <a:gd name="T3" fmla="*/ 2 h 224"/>
                  <a:gd name="T4" fmla="*/ 0 w 193"/>
                  <a:gd name="T5" fmla="*/ 2 h 224"/>
                  <a:gd name="T6" fmla="*/ 0 w 193"/>
                  <a:gd name="T7" fmla="*/ 0 h 224"/>
                  <a:gd name="T8" fmla="*/ 0 w 193"/>
                  <a:gd name="T9" fmla="*/ 0 h 224"/>
                  <a:gd name="T10" fmla="*/ 0 w 193"/>
                  <a:gd name="T11" fmla="*/ 0 h 224"/>
                  <a:gd name="T12" fmla="*/ 0 w 193"/>
                  <a:gd name="T13" fmla="*/ 0 h 224"/>
                  <a:gd name="T14" fmla="*/ 0 w 193"/>
                  <a:gd name="T15" fmla="*/ 0 h 224"/>
                  <a:gd name="T16" fmla="*/ 0 w 193"/>
                  <a:gd name="T17" fmla="*/ 0 h 224"/>
                  <a:gd name="T18" fmla="*/ 0 w 193"/>
                  <a:gd name="T19" fmla="*/ 0 h 224"/>
                  <a:gd name="T20" fmla="*/ 0 w 193"/>
                  <a:gd name="T21" fmla="*/ 0 h 224"/>
                  <a:gd name="T22" fmla="*/ 0 w 193"/>
                  <a:gd name="T23" fmla="*/ 0 h 224"/>
                  <a:gd name="T24" fmla="*/ 0 w 193"/>
                  <a:gd name="T25" fmla="*/ 0 h 224"/>
                  <a:gd name="T26" fmla="*/ 0 w 193"/>
                  <a:gd name="T27" fmla="*/ 0 h 224"/>
                  <a:gd name="T28" fmla="*/ 0 w 193"/>
                  <a:gd name="T29" fmla="*/ 1 h 224"/>
                  <a:gd name="T30" fmla="*/ 0 w 193"/>
                  <a:gd name="T31" fmla="*/ 1 h 224"/>
                  <a:gd name="T32" fmla="*/ 0 w 193"/>
                  <a:gd name="T33" fmla="*/ 1 h 224"/>
                  <a:gd name="T34" fmla="*/ 0 w 193"/>
                  <a:gd name="T35" fmla="*/ 1 h 224"/>
                  <a:gd name="T36" fmla="*/ 0 w 193"/>
                  <a:gd name="T37" fmla="*/ 1 h 224"/>
                  <a:gd name="T38" fmla="*/ 1 w 193"/>
                  <a:gd name="T39" fmla="*/ 1 h 224"/>
                  <a:gd name="T40" fmla="*/ 1 w 193"/>
                  <a:gd name="T41" fmla="*/ 1 h 224"/>
                  <a:gd name="T42" fmla="*/ 1 w 193"/>
                  <a:gd name="T43" fmla="*/ 1 h 224"/>
                  <a:gd name="T44" fmla="*/ 1 w 193"/>
                  <a:gd name="T45" fmla="*/ 1 h 224"/>
                  <a:gd name="T46" fmla="*/ 1 w 193"/>
                  <a:gd name="T47" fmla="*/ 1 h 224"/>
                  <a:gd name="T48" fmla="*/ 1 w 193"/>
                  <a:gd name="T49" fmla="*/ 1 h 224"/>
                  <a:gd name="T50" fmla="*/ 1 w 193"/>
                  <a:gd name="T51" fmla="*/ 1 h 224"/>
                  <a:gd name="T52" fmla="*/ 1 w 193"/>
                  <a:gd name="T53" fmla="*/ 1 h 224"/>
                  <a:gd name="T54" fmla="*/ 1 w 193"/>
                  <a:gd name="T55" fmla="*/ 2 h 224"/>
                  <a:gd name="T56" fmla="*/ 1 w 193"/>
                  <a:gd name="T57" fmla="*/ 2 h 224"/>
                  <a:gd name="T58" fmla="*/ 1 w 193"/>
                  <a:gd name="T59" fmla="*/ 2 h 224"/>
                  <a:gd name="T60" fmla="*/ 1 w 193"/>
                  <a:gd name="T61" fmla="*/ 2 h 224"/>
                  <a:gd name="T62" fmla="*/ 1 w 193"/>
                  <a:gd name="T63" fmla="*/ 2 h 224"/>
                  <a:gd name="T64" fmla="*/ 1 w 193"/>
                  <a:gd name="T65" fmla="*/ 2 h 224"/>
                  <a:gd name="T66" fmla="*/ 1 w 193"/>
                  <a:gd name="T67" fmla="*/ 2 h 224"/>
                  <a:gd name="T68" fmla="*/ 1 w 193"/>
                  <a:gd name="T69" fmla="*/ 2 h 224"/>
                  <a:gd name="T70" fmla="*/ 1 w 193"/>
                  <a:gd name="T71" fmla="*/ 2 h 224"/>
                  <a:gd name="T72" fmla="*/ 1 w 193"/>
                  <a:gd name="T73" fmla="*/ 2 h 224"/>
                  <a:gd name="T74" fmla="*/ 1 w 193"/>
                  <a:gd name="T75" fmla="*/ 2 h 224"/>
                  <a:gd name="T76" fmla="*/ 1 w 193"/>
                  <a:gd name="T77" fmla="*/ 2 h 224"/>
                  <a:gd name="T78" fmla="*/ 1 w 193"/>
                  <a:gd name="T79" fmla="*/ 2 h 224"/>
                  <a:gd name="T80" fmla="*/ 0 w 193"/>
                  <a:gd name="T81" fmla="*/ 2 h 224"/>
                  <a:gd name="T82" fmla="*/ 0 w 193"/>
                  <a:gd name="T83" fmla="*/ 2 h 224"/>
                  <a:gd name="T84" fmla="*/ 0 w 193"/>
                  <a:gd name="T85" fmla="*/ 2 h 224"/>
                  <a:gd name="T86" fmla="*/ 0 w 193"/>
                  <a:gd name="T87" fmla="*/ 2 h 224"/>
                  <a:gd name="T88" fmla="*/ 0 w 193"/>
                  <a:gd name="T89" fmla="*/ 2 h 224"/>
                  <a:gd name="T90" fmla="*/ 0 w 193"/>
                  <a:gd name="T91" fmla="*/ 2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3"/>
                  <a:gd name="T139" fmla="*/ 0 h 224"/>
                  <a:gd name="T140" fmla="*/ 193 w 193"/>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79" name="Freeform 507">
                <a:extLst>
                  <a:ext uri="{FF2B5EF4-FFF2-40B4-BE49-F238E27FC236}">
                    <a16:creationId xmlns:a16="http://schemas.microsoft.com/office/drawing/2014/main" id="{4E2EB6CD-033C-439A-A88E-D41F1A1AFD7D}"/>
                  </a:ext>
                </a:extLst>
              </p:cNvPr>
              <p:cNvSpPr>
                <a:spLocks noChangeAspect="1"/>
              </p:cNvSpPr>
              <p:nvPr/>
            </p:nvSpPr>
            <p:spPr bwMode="gray">
              <a:xfrm>
                <a:off x="1879" y="2422"/>
                <a:ext cx="45" cy="45"/>
              </a:xfrm>
              <a:custGeom>
                <a:avLst/>
                <a:gdLst>
                  <a:gd name="T0" fmla="*/ 2 w 226"/>
                  <a:gd name="T1" fmla="*/ 2 h 221"/>
                  <a:gd name="T2" fmla="*/ 1 w 226"/>
                  <a:gd name="T3" fmla="*/ 2 h 221"/>
                  <a:gd name="T4" fmla="*/ 1 w 226"/>
                  <a:gd name="T5" fmla="*/ 2 h 221"/>
                  <a:gd name="T6" fmla="*/ 1 w 226"/>
                  <a:gd name="T7" fmla="*/ 2 h 221"/>
                  <a:gd name="T8" fmla="*/ 1 w 226"/>
                  <a:gd name="T9" fmla="*/ 2 h 221"/>
                  <a:gd name="T10" fmla="*/ 1 w 226"/>
                  <a:gd name="T11" fmla="*/ 2 h 221"/>
                  <a:gd name="T12" fmla="*/ 1 w 226"/>
                  <a:gd name="T13" fmla="*/ 2 h 221"/>
                  <a:gd name="T14" fmla="*/ 1 w 226"/>
                  <a:gd name="T15" fmla="*/ 2 h 221"/>
                  <a:gd name="T16" fmla="*/ 0 w 226"/>
                  <a:gd name="T17" fmla="*/ 1 h 221"/>
                  <a:gd name="T18" fmla="*/ 0 w 226"/>
                  <a:gd name="T19" fmla="*/ 1 h 221"/>
                  <a:gd name="T20" fmla="*/ 0 w 226"/>
                  <a:gd name="T21" fmla="*/ 1 h 221"/>
                  <a:gd name="T22" fmla="*/ 0 w 226"/>
                  <a:gd name="T23" fmla="*/ 1 h 221"/>
                  <a:gd name="T24" fmla="*/ 0 w 226"/>
                  <a:gd name="T25" fmla="*/ 1 h 221"/>
                  <a:gd name="T26" fmla="*/ 0 w 226"/>
                  <a:gd name="T27" fmla="*/ 1 h 221"/>
                  <a:gd name="T28" fmla="*/ 0 w 226"/>
                  <a:gd name="T29" fmla="*/ 1 h 221"/>
                  <a:gd name="T30" fmla="*/ 0 w 226"/>
                  <a:gd name="T31" fmla="*/ 1 h 221"/>
                  <a:gd name="T32" fmla="*/ 0 w 226"/>
                  <a:gd name="T33" fmla="*/ 1 h 221"/>
                  <a:gd name="T34" fmla="*/ 0 w 226"/>
                  <a:gd name="T35" fmla="*/ 0 h 221"/>
                  <a:gd name="T36" fmla="*/ 0 w 226"/>
                  <a:gd name="T37" fmla="*/ 0 h 221"/>
                  <a:gd name="T38" fmla="*/ 0 w 226"/>
                  <a:gd name="T39" fmla="*/ 0 h 221"/>
                  <a:gd name="T40" fmla="*/ 0 w 226"/>
                  <a:gd name="T41" fmla="*/ 0 h 221"/>
                  <a:gd name="T42" fmla="*/ 0 w 226"/>
                  <a:gd name="T43" fmla="*/ 0 h 221"/>
                  <a:gd name="T44" fmla="*/ 0 w 226"/>
                  <a:gd name="T45" fmla="*/ 0 h 221"/>
                  <a:gd name="T46" fmla="*/ 0 w 226"/>
                  <a:gd name="T47" fmla="*/ 0 h 221"/>
                  <a:gd name="T48" fmla="*/ 0 w 226"/>
                  <a:gd name="T49" fmla="*/ 0 h 221"/>
                  <a:gd name="T50" fmla="*/ 0 w 226"/>
                  <a:gd name="T51" fmla="*/ 0 h 221"/>
                  <a:gd name="T52" fmla="*/ 1 w 226"/>
                  <a:gd name="T53" fmla="*/ 0 h 221"/>
                  <a:gd name="T54" fmla="*/ 1 w 226"/>
                  <a:gd name="T55" fmla="*/ 0 h 221"/>
                  <a:gd name="T56" fmla="*/ 1 w 226"/>
                  <a:gd name="T57" fmla="*/ 0 h 221"/>
                  <a:gd name="T58" fmla="*/ 1 w 226"/>
                  <a:gd name="T59" fmla="*/ 0 h 221"/>
                  <a:gd name="T60" fmla="*/ 2 w 226"/>
                  <a:gd name="T61" fmla="*/ 0 h 221"/>
                  <a:gd name="T62" fmla="*/ 2 w 226"/>
                  <a:gd name="T63" fmla="*/ 0 h 221"/>
                  <a:gd name="T64" fmla="*/ 2 w 226"/>
                  <a:gd name="T65" fmla="*/ 0 h 221"/>
                  <a:gd name="T66" fmla="*/ 2 w 226"/>
                  <a:gd name="T67" fmla="*/ 0 h 221"/>
                  <a:gd name="T68" fmla="*/ 2 w 226"/>
                  <a:gd name="T69" fmla="*/ 0 h 221"/>
                  <a:gd name="T70" fmla="*/ 2 w 226"/>
                  <a:gd name="T71" fmla="*/ 1 h 221"/>
                  <a:gd name="T72" fmla="*/ 2 w 226"/>
                  <a:gd name="T73" fmla="*/ 1 h 221"/>
                  <a:gd name="T74" fmla="*/ 2 w 226"/>
                  <a:gd name="T75" fmla="*/ 1 h 221"/>
                  <a:gd name="T76" fmla="*/ 2 w 226"/>
                  <a:gd name="T77" fmla="*/ 1 h 221"/>
                  <a:gd name="T78" fmla="*/ 2 w 226"/>
                  <a:gd name="T79" fmla="*/ 2 h 221"/>
                  <a:gd name="T80" fmla="*/ 2 w 226"/>
                  <a:gd name="T81" fmla="*/ 2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21"/>
                  <a:gd name="T125" fmla="*/ 226 w 226"/>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0" name="Freeform 508">
                <a:extLst>
                  <a:ext uri="{FF2B5EF4-FFF2-40B4-BE49-F238E27FC236}">
                    <a16:creationId xmlns:a16="http://schemas.microsoft.com/office/drawing/2014/main" id="{DBCBD061-2CAF-47B7-B682-8788A965DF98}"/>
                  </a:ext>
                </a:extLst>
              </p:cNvPr>
              <p:cNvSpPr>
                <a:spLocks noChangeAspect="1"/>
              </p:cNvSpPr>
              <p:nvPr/>
            </p:nvSpPr>
            <p:spPr bwMode="gray">
              <a:xfrm rot="-1047951">
                <a:off x="1790" y="2357"/>
                <a:ext cx="4" cy="4"/>
              </a:xfrm>
              <a:custGeom>
                <a:avLst/>
                <a:gdLst>
                  <a:gd name="T0" fmla="*/ 0 w 183"/>
                  <a:gd name="T1" fmla="*/ 0 h 93"/>
                  <a:gd name="T2" fmla="*/ 0 w 183"/>
                  <a:gd name="T3" fmla="*/ 0 h 93"/>
                  <a:gd name="T4" fmla="*/ 0 w 183"/>
                  <a:gd name="T5" fmla="*/ 0 h 93"/>
                  <a:gd name="T6" fmla="*/ 0 w 183"/>
                  <a:gd name="T7" fmla="*/ 0 h 93"/>
                  <a:gd name="T8" fmla="*/ 0 w 183"/>
                  <a:gd name="T9" fmla="*/ 0 h 93"/>
                  <a:gd name="T10" fmla="*/ 0 w 183"/>
                  <a:gd name="T11" fmla="*/ 0 h 93"/>
                  <a:gd name="T12" fmla="*/ 0 w 183"/>
                  <a:gd name="T13" fmla="*/ 0 h 93"/>
                  <a:gd name="T14" fmla="*/ 0 w 183"/>
                  <a:gd name="T15" fmla="*/ 0 h 93"/>
                  <a:gd name="T16" fmla="*/ 0 w 183"/>
                  <a:gd name="T17" fmla="*/ 0 h 93"/>
                  <a:gd name="T18" fmla="*/ 0 w 183"/>
                  <a:gd name="T19" fmla="*/ 0 h 93"/>
                  <a:gd name="T20" fmla="*/ 0 w 183"/>
                  <a:gd name="T21" fmla="*/ 0 h 93"/>
                  <a:gd name="T22" fmla="*/ 0 w 183"/>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93"/>
                  <a:gd name="T38" fmla="*/ 183 w 183"/>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1" name="Freeform 509">
                <a:extLst>
                  <a:ext uri="{FF2B5EF4-FFF2-40B4-BE49-F238E27FC236}">
                    <a16:creationId xmlns:a16="http://schemas.microsoft.com/office/drawing/2014/main" id="{EED705CA-DC2E-499C-9299-3D3883597EE0}"/>
                  </a:ext>
                </a:extLst>
              </p:cNvPr>
              <p:cNvSpPr>
                <a:spLocks noChangeAspect="1"/>
              </p:cNvSpPr>
              <p:nvPr/>
            </p:nvSpPr>
            <p:spPr bwMode="gray">
              <a:xfrm rot="-1047951">
                <a:off x="1753" y="2352"/>
                <a:ext cx="3" cy="4"/>
              </a:xfrm>
              <a:custGeom>
                <a:avLst/>
                <a:gdLst>
                  <a:gd name="T0" fmla="*/ 0 w 101"/>
                  <a:gd name="T1" fmla="*/ 0 h 102"/>
                  <a:gd name="T2" fmla="*/ 0 w 101"/>
                  <a:gd name="T3" fmla="*/ 0 h 102"/>
                  <a:gd name="T4" fmla="*/ 0 w 101"/>
                  <a:gd name="T5" fmla="*/ 0 h 102"/>
                  <a:gd name="T6" fmla="*/ 0 w 101"/>
                  <a:gd name="T7" fmla="*/ 0 h 102"/>
                  <a:gd name="T8" fmla="*/ 0 w 101"/>
                  <a:gd name="T9" fmla="*/ 0 h 102"/>
                  <a:gd name="T10" fmla="*/ 0 w 101"/>
                  <a:gd name="T11" fmla="*/ 0 h 102"/>
                  <a:gd name="T12" fmla="*/ 0 w 101"/>
                  <a:gd name="T13" fmla="*/ 0 h 102"/>
                  <a:gd name="T14" fmla="*/ 0 w 101"/>
                  <a:gd name="T15" fmla="*/ 0 h 102"/>
                  <a:gd name="T16" fmla="*/ 0 w 10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2"/>
                  <a:gd name="T29" fmla="*/ 101 w 10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2">
                    <a:moveTo>
                      <a:pt x="24" y="37"/>
                    </a:moveTo>
                    <a:lnTo>
                      <a:pt x="0" y="0"/>
                    </a:lnTo>
                    <a:lnTo>
                      <a:pt x="0" y="10"/>
                    </a:lnTo>
                    <a:lnTo>
                      <a:pt x="5" y="41"/>
                    </a:lnTo>
                    <a:lnTo>
                      <a:pt x="24" y="72"/>
                    </a:lnTo>
                    <a:lnTo>
                      <a:pt x="101" y="102"/>
                    </a:lnTo>
                    <a:lnTo>
                      <a:pt x="101" y="85"/>
                    </a:lnTo>
                    <a:lnTo>
                      <a:pt x="59" y="68"/>
                    </a:lnTo>
                    <a:lnTo>
                      <a:pt x="24" y="3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82" name="Freeform 510">
                <a:extLst>
                  <a:ext uri="{FF2B5EF4-FFF2-40B4-BE49-F238E27FC236}">
                    <a16:creationId xmlns:a16="http://schemas.microsoft.com/office/drawing/2014/main" id="{9E7E43B2-9D4D-4030-BED6-E50250CFC85D}"/>
                  </a:ext>
                </a:extLst>
              </p:cNvPr>
              <p:cNvSpPr>
                <a:spLocks noChangeAspect="1"/>
              </p:cNvSpPr>
              <p:nvPr/>
            </p:nvSpPr>
            <p:spPr bwMode="gray">
              <a:xfrm rot="-1047951">
                <a:off x="1758" y="2351"/>
                <a:ext cx="2" cy="4"/>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w 69"/>
                  <a:gd name="T11" fmla="*/ 0 h 85"/>
                  <a:gd name="T12" fmla="*/ 0 w 69"/>
                  <a:gd name="T13" fmla="*/ 0 h 85"/>
                  <a:gd name="T14" fmla="*/ 0 w 69"/>
                  <a:gd name="T15" fmla="*/ 0 h 85"/>
                  <a:gd name="T16" fmla="*/ 0 w 69"/>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5"/>
                  <a:gd name="T29" fmla="*/ 69 w 69"/>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5">
                    <a:moveTo>
                      <a:pt x="20" y="17"/>
                    </a:moveTo>
                    <a:lnTo>
                      <a:pt x="0" y="0"/>
                    </a:lnTo>
                    <a:lnTo>
                      <a:pt x="13" y="26"/>
                    </a:lnTo>
                    <a:lnTo>
                      <a:pt x="38" y="51"/>
                    </a:lnTo>
                    <a:lnTo>
                      <a:pt x="52" y="82"/>
                    </a:lnTo>
                    <a:lnTo>
                      <a:pt x="62" y="85"/>
                    </a:lnTo>
                    <a:lnTo>
                      <a:pt x="69" y="38"/>
                    </a:lnTo>
                    <a:lnTo>
                      <a:pt x="52" y="23"/>
                    </a:lnTo>
                    <a:lnTo>
                      <a:pt x="20" y="1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68" name="Freeform 511">
              <a:extLst>
                <a:ext uri="{FF2B5EF4-FFF2-40B4-BE49-F238E27FC236}">
                  <a16:creationId xmlns:a16="http://schemas.microsoft.com/office/drawing/2014/main" id="{74975B18-C0BB-4D0F-8E77-A716E56FFF81}"/>
                </a:ext>
              </a:extLst>
            </p:cNvPr>
            <p:cNvSpPr>
              <a:spLocks noChangeAspect="1"/>
            </p:cNvSpPr>
            <p:nvPr/>
          </p:nvSpPr>
          <p:spPr bwMode="gray">
            <a:xfrm>
              <a:off x="1924" y="1797"/>
              <a:ext cx="47" cy="47"/>
            </a:xfrm>
            <a:custGeom>
              <a:avLst/>
              <a:gdLst>
                <a:gd name="T0" fmla="*/ 2 w 234"/>
                <a:gd name="T1" fmla="*/ 0 h 236"/>
                <a:gd name="T2" fmla="*/ 2 w 234"/>
                <a:gd name="T3" fmla="*/ 0 h 236"/>
                <a:gd name="T4" fmla="*/ 2 w 234"/>
                <a:gd name="T5" fmla="*/ 0 h 236"/>
                <a:gd name="T6" fmla="*/ 1 w 234"/>
                <a:gd name="T7" fmla="*/ 0 h 236"/>
                <a:gd name="T8" fmla="*/ 1 w 234"/>
                <a:gd name="T9" fmla="*/ 0 h 236"/>
                <a:gd name="T10" fmla="*/ 1 w 234"/>
                <a:gd name="T11" fmla="*/ 0 h 236"/>
                <a:gd name="T12" fmla="*/ 1 w 234"/>
                <a:gd name="T13" fmla="*/ 0 h 236"/>
                <a:gd name="T14" fmla="*/ 1 w 234"/>
                <a:gd name="T15" fmla="*/ 0 h 236"/>
                <a:gd name="T16" fmla="*/ 1 w 234"/>
                <a:gd name="T17" fmla="*/ 0 h 236"/>
                <a:gd name="T18" fmla="*/ 1 w 234"/>
                <a:gd name="T19" fmla="*/ 0 h 236"/>
                <a:gd name="T20" fmla="*/ 1 w 234"/>
                <a:gd name="T21" fmla="*/ 0 h 236"/>
                <a:gd name="T22" fmla="*/ 1 w 234"/>
                <a:gd name="T23" fmla="*/ 0 h 236"/>
                <a:gd name="T24" fmla="*/ 1 w 234"/>
                <a:gd name="T25" fmla="*/ 1 h 236"/>
                <a:gd name="T26" fmla="*/ 1 w 234"/>
                <a:gd name="T27" fmla="*/ 0 h 236"/>
                <a:gd name="T28" fmla="*/ 1 w 234"/>
                <a:gd name="T29" fmla="*/ 1 h 236"/>
                <a:gd name="T30" fmla="*/ 0 w 234"/>
                <a:gd name="T31" fmla="*/ 1 h 236"/>
                <a:gd name="T32" fmla="*/ 0 w 234"/>
                <a:gd name="T33" fmla="*/ 1 h 236"/>
                <a:gd name="T34" fmla="*/ 0 w 234"/>
                <a:gd name="T35" fmla="*/ 1 h 236"/>
                <a:gd name="T36" fmla="*/ 0 w 234"/>
                <a:gd name="T37" fmla="*/ 1 h 236"/>
                <a:gd name="T38" fmla="*/ 0 w 234"/>
                <a:gd name="T39" fmla="*/ 1 h 236"/>
                <a:gd name="T40" fmla="*/ 0 w 234"/>
                <a:gd name="T41" fmla="*/ 1 h 236"/>
                <a:gd name="T42" fmla="*/ 0 w 234"/>
                <a:gd name="T43" fmla="*/ 1 h 236"/>
                <a:gd name="T44" fmla="*/ 0 w 234"/>
                <a:gd name="T45" fmla="*/ 1 h 236"/>
                <a:gd name="T46" fmla="*/ 1 w 234"/>
                <a:gd name="T47" fmla="*/ 2 h 236"/>
                <a:gd name="T48" fmla="*/ 1 w 234"/>
                <a:gd name="T49" fmla="*/ 2 h 236"/>
                <a:gd name="T50" fmla="*/ 1 w 234"/>
                <a:gd name="T51" fmla="*/ 2 h 236"/>
                <a:gd name="T52" fmla="*/ 1 w 234"/>
                <a:gd name="T53" fmla="*/ 2 h 236"/>
                <a:gd name="T54" fmla="*/ 1 w 234"/>
                <a:gd name="T55" fmla="*/ 2 h 236"/>
                <a:gd name="T56" fmla="*/ 1 w 234"/>
                <a:gd name="T57" fmla="*/ 2 h 236"/>
                <a:gd name="T58" fmla="*/ 1 w 234"/>
                <a:gd name="T59" fmla="*/ 2 h 236"/>
                <a:gd name="T60" fmla="*/ 1 w 234"/>
                <a:gd name="T61" fmla="*/ 2 h 236"/>
                <a:gd name="T62" fmla="*/ 2 w 234"/>
                <a:gd name="T63" fmla="*/ 2 h 236"/>
                <a:gd name="T64" fmla="*/ 2 w 234"/>
                <a:gd name="T65" fmla="*/ 2 h 236"/>
                <a:gd name="T66" fmla="*/ 2 w 234"/>
                <a:gd name="T67" fmla="*/ 2 h 236"/>
                <a:gd name="T68" fmla="*/ 2 w 234"/>
                <a:gd name="T69" fmla="*/ 2 h 236"/>
                <a:gd name="T70" fmla="*/ 2 w 234"/>
                <a:gd name="T71" fmla="*/ 1 h 236"/>
                <a:gd name="T72" fmla="*/ 2 w 234"/>
                <a:gd name="T73" fmla="*/ 1 h 236"/>
                <a:gd name="T74" fmla="*/ 2 w 234"/>
                <a:gd name="T75" fmla="*/ 0 h 236"/>
                <a:gd name="T76" fmla="*/ 2 w 234"/>
                <a:gd name="T77" fmla="*/ 0 h 2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4"/>
                <a:gd name="T118" fmla="*/ 0 h 236"/>
                <a:gd name="T119" fmla="*/ 234 w 234"/>
                <a:gd name="T120" fmla="*/ 236 h 2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69" name="Freeform 512">
              <a:extLst>
                <a:ext uri="{FF2B5EF4-FFF2-40B4-BE49-F238E27FC236}">
                  <a16:creationId xmlns:a16="http://schemas.microsoft.com/office/drawing/2014/main" id="{E3DB0A68-947C-4CA2-89C3-3CD5F70B8EDC}"/>
                </a:ext>
              </a:extLst>
            </p:cNvPr>
            <p:cNvSpPr>
              <a:spLocks noChangeAspect="1"/>
            </p:cNvSpPr>
            <p:nvPr/>
          </p:nvSpPr>
          <p:spPr bwMode="gray">
            <a:xfrm>
              <a:off x="1974" y="1857"/>
              <a:ext cx="64" cy="27"/>
            </a:xfrm>
            <a:custGeom>
              <a:avLst/>
              <a:gdLst>
                <a:gd name="T0" fmla="*/ 0 w 318"/>
                <a:gd name="T1" fmla="*/ 0 h 135"/>
                <a:gd name="T2" fmla="*/ 0 w 318"/>
                <a:gd name="T3" fmla="*/ 0 h 135"/>
                <a:gd name="T4" fmla="*/ 0 w 318"/>
                <a:gd name="T5" fmla="*/ 0 h 135"/>
                <a:gd name="T6" fmla="*/ 0 w 318"/>
                <a:gd name="T7" fmla="*/ 0 h 135"/>
                <a:gd name="T8" fmla="*/ 0 w 318"/>
                <a:gd name="T9" fmla="*/ 1 h 135"/>
                <a:gd name="T10" fmla="*/ 0 w 318"/>
                <a:gd name="T11" fmla="*/ 1 h 135"/>
                <a:gd name="T12" fmla="*/ 0 w 318"/>
                <a:gd name="T13" fmla="*/ 1 h 135"/>
                <a:gd name="T14" fmla="*/ 0 w 318"/>
                <a:gd name="T15" fmla="*/ 1 h 135"/>
                <a:gd name="T16" fmla="*/ 1 w 318"/>
                <a:gd name="T17" fmla="*/ 1 h 135"/>
                <a:gd name="T18" fmla="*/ 1 w 318"/>
                <a:gd name="T19" fmla="*/ 1 h 135"/>
                <a:gd name="T20" fmla="*/ 1 w 318"/>
                <a:gd name="T21" fmla="*/ 1 h 135"/>
                <a:gd name="T22" fmla="*/ 1 w 318"/>
                <a:gd name="T23" fmla="*/ 1 h 135"/>
                <a:gd name="T24" fmla="*/ 1 w 318"/>
                <a:gd name="T25" fmla="*/ 1 h 135"/>
                <a:gd name="T26" fmla="*/ 1 w 318"/>
                <a:gd name="T27" fmla="*/ 1 h 135"/>
                <a:gd name="T28" fmla="*/ 1 w 318"/>
                <a:gd name="T29" fmla="*/ 1 h 135"/>
                <a:gd name="T30" fmla="*/ 1 w 318"/>
                <a:gd name="T31" fmla="*/ 1 h 135"/>
                <a:gd name="T32" fmla="*/ 1 w 318"/>
                <a:gd name="T33" fmla="*/ 1 h 135"/>
                <a:gd name="T34" fmla="*/ 2 w 318"/>
                <a:gd name="T35" fmla="*/ 0 h 135"/>
                <a:gd name="T36" fmla="*/ 2 w 318"/>
                <a:gd name="T37" fmla="*/ 0 h 135"/>
                <a:gd name="T38" fmla="*/ 2 w 318"/>
                <a:gd name="T39" fmla="*/ 0 h 135"/>
                <a:gd name="T40" fmla="*/ 2 w 318"/>
                <a:gd name="T41" fmla="*/ 1 h 135"/>
                <a:gd name="T42" fmla="*/ 2 w 318"/>
                <a:gd name="T43" fmla="*/ 1 h 135"/>
                <a:gd name="T44" fmla="*/ 2 w 318"/>
                <a:gd name="T45" fmla="*/ 1 h 135"/>
                <a:gd name="T46" fmla="*/ 2 w 318"/>
                <a:gd name="T47" fmla="*/ 1 h 135"/>
                <a:gd name="T48" fmla="*/ 2 w 318"/>
                <a:gd name="T49" fmla="*/ 1 h 135"/>
                <a:gd name="T50" fmla="*/ 2 w 318"/>
                <a:gd name="T51" fmla="*/ 1 h 135"/>
                <a:gd name="T52" fmla="*/ 2 w 318"/>
                <a:gd name="T53" fmla="*/ 1 h 135"/>
                <a:gd name="T54" fmla="*/ 3 w 318"/>
                <a:gd name="T55" fmla="*/ 1 h 135"/>
                <a:gd name="T56" fmla="*/ 3 w 318"/>
                <a:gd name="T57" fmla="*/ 1 h 135"/>
                <a:gd name="T58" fmla="*/ 2 w 318"/>
                <a:gd name="T59" fmla="*/ 1 h 135"/>
                <a:gd name="T60" fmla="*/ 2 w 318"/>
                <a:gd name="T61" fmla="*/ 0 h 135"/>
                <a:gd name="T62" fmla="*/ 2 w 318"/>
                <a:gd name="T63" fmla="*/ 0 h 135"/>
                <a:gd name="T64" fmla="*/ 2 w 318"/>
                <a:gd name="T65" fmla="*/ 0 h 135"/>
                <a:gd name="T66" fmla="*/ 2 w 318"/>
                <a:gd name="T67" fmla="*/ 0 h 135"/>
                <a:gd name="T68" fmla="*/ 1 w 318"/>
                <a:gd name="T69" fmla="*/ 0 h 135"/>
                <a:gd name="T70" fmla="*/ 1 w 318"/>
                <a:gd name="T71" fmla="*/ 0 h 135"/>
                <a:gd name="T72" fmla="*/ 1 w 318"/>
                <a:gd name="T73" fmla="*/ 0 h 135"/>
                <a:gd name="T74" fmla="*/ 1 w 318"/>
                <a:gd name="T75" fmla="*/ 0 h 135"/>
                <a:gd name="T76" fmla="*/ 1 w 318"/>
                <a:gd name="T77" fmla="*/ 0 h 135"/>
                <a:gd name="T78" fmla="*/ 1 w 318"/>
                <a:gd name="T79" fmla="*/ 0 h 135"/>
                <a:gd name="T80" fmla="*/ 0 w 318"/>
                <a:gd name="T81" fmla="*/ 0 h 135"/>
                <a:gd name="T82" fmla="*/ 0 w 318"/>
                <a:gd name="T83" fmla="*/ 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8"/>
                <a:gd name="T127" fmla="*/ 0 h 135"/>
                <a:gd name="T128" fmla="*/ 318 w 318"/>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70" name="Freeform 513">
              <a:extLst>
                <a:ext uri="{FF2B5EF4-FFF2-40B4-BE49-F238E27FC236}">
                  <a16:creationId xmlns:a16="http://schemas.microsoft.com/office/drawing/2014/main" id="{F69CB9E9-65C4-4ACD-B92F-3240B9AF3239}"/>
                </a:ext>
              </a:extLst>
            </p:cNvPr>
            <p:cNvSpPr>
              <a:spLocks noChangeAspect="1"/>
            </p:cNvSpPr>
            <p:nvPr/>
          </p:nvSpPr>
          <p:spPr bwMode="gray">
            <a:xfrm>
              <a:off x="1873" y="1765"/>
              <a:ext cx="43" cy="47"/>
            </a:xfrm>
            <a:custGeom>
              <a:avLst/>
              <a:gdLst>
                <a:gd name="T0" fmla="*/ 1 w 212"/>
                <a:gd name="T1" fmla="*/ 0 h 235"/>
                <a:gd name="T2" fmla="*/ 0 w 212"/>
                <a:gd name="T3" fmla="*/ 0 h 235"/>
                <a:gd name="T4" fmla="*/ 1 w 212"/>
                <a:gd name="T5" fmla="*/ 0 h 235"/>
                <a:gd name="T6" fmla="*/ 1 w 212"/>
                <a:gd name="T7" fmla="*/ 1 h 235"/>
                <a:gd name="T8" fmla="*/ 1 w 212"/>
                <a:gd name="T9" fmla="*/ 1 h 235"/>
                <a:gd name="T10" fmla="*/ 1 w 212"/>
                <a:gd name="T11" fmla="*/ 1 h 235"/>
                <a:gd name="T12" fmla="*/ 1 w 212"/>
                <a:gd name="T13" fmla="*/ 1 h 235"/>
                <a:gd name="T14" fmla="*/ 0 w 212"/>
                <a:gd name="T15" fmla="*/ 1 h 235"/>
                <a:gd name="T16" fmla="*/ 0 w 212"/>
                <a:gd name="T17" fmla="*/ 1 h 235"/>
                <a:gd name="T18" fmla="*/ 0 w 212"/>
                <a:gd name="T19" fmla="*/ 1 h 235"/>
                <a:gd name="T20" fmla="*/ 0 w 212"/>
                <a:gd name="T21" fmla="*/ 1 h 235"/>
                <a:gd name="T22" fmla="*/ 0 w 212"/>
                <a:gd name="T23" fmla="*/ 1 h 235"/>
                <a:gd name="T24" fmla="*/ 0 w 212"/>
                <a:gd name="T25" fmla="*/ 2 h 235"/>
                <a:gd name="T26" fmla="*/ 0 w 212"/>
                <a:gd name="T27" fmla="*/ 2 h 235"/>
                <a:gd name="T28" fmla="*/ 0 w 212"/>
                <a:gd name="T29" fmla="*/ 2 h 235"/>
                <a:gd name="T30" fmla="*/ 0 w 212"/>
                <a:gd name="T31" fmla="*/ 2 h 235"/>
                <a:gd name="T32" fmla="*/ 0 w 212"/>
                <a:gd name="T33" fmla="*/ 2 h 235"/>
                <a:gd name="T34" fmla="*/ 1 w 212"/>
                <a:gd name="T35" fmla="*/ 2 h 235"/>
                <a:gd name="T36" fmla="*/ 1 w 212"/>
                <a:gd name="T37" fmla="*/ 2 h 235"/>
                <a:gd name="T38" fmla="*/ 1 w 212"/>
                <a:gd name="T39" fmla="*/ 2 h 235"/>
                <a:gd name="T40" fmla="*/ 1 w 212"/>
                <a:gd name="T41" fmla="*/ 2 h 235"/>
                <a:gd name="T42" fmla="*/ 1 w 212"/>
                <a:gd name="T43" fmla="*/ 2 h 235"/>
                <a:gd name="T44" fmla="*/ 1 w 212"/>
                <a:gd name="T45" fmla="*/ 2 h 235"/>
                <a:gd name="T46" fmla="*/ 1 w 212"/>
                <a:gd name="T47" fmla="*/ 2 h 235"/>
                <a:gd name="T48" fmla="*/ 1 w 212"/>
                <a:gd name="T49" fmla="*/ 1 h 235"/>
                <a:gd name="T50" fmla="*/ 1 w 212"/>
                <a:gd name="T51" fmla="*/ 1 h 235"/>
                <a:gd name="T52" fmla="*/ 1 w 212"/>
                <a:gd name="T53" fmla="*/ 1 h 235"/>
                <a:gd name="T54" fmla="*/ 1 w 212"/>
                <a:gd name="T55" fmla="*/ 1 h 235"/>
                <a:gd name="T56" fmla="*/ 1 w 212"/>
                <a:gd name="T57" fmla="*/ 1 h 235"/>
                <a:gd name="T58" fmla="*/ 2 w 212"/>
                <a:gd name="T59" fmla="*/ 1 h 235"/>
                <a:gd name="T60" fmla="*/ 2 w 212"/>
                <a:gd name="T61" fmla="*/ 1 h 235"/>
                <a:gd name="T62" fmla="*/ 2 w 212"/>
                <a:gd name="T63" fmla="*/ 1 h 235"/>
                <a:gd name="T64" fmla="*/ 2 w 212"/>
                <a:gd name="T65" fmla="*/ 1 h 235"/>
                <a:gd name="T66" fmla="*/ 2 w 212"/>
                <a:gd name="T67" fmla="*/ 1 h 235"/>
                <a:gd name="T68" fmla="*/ 2 w 212"/>
                <a:gd name="T69" fmla="*/ 1 h 235"/>
                <a:gd name="T70" fmla="*/ 2 w 212"/>
                <a:gd name="T71" fmla="*/ 1 h 235"/>
                <a:gd name="T72" fmla="*/ 1 w 212"/>
                <a:gd name="T73" fmla="*/ 1 h 235"/>
                <a:gd name="T74" fmla="*/ 1 w 212"/>
                <a:gd name="T75" fmla="*/ 1 h 2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235"/>
                <a:gd name="T116" fmla="*/ 212 w 212"/>
                <a:gd name="T117" fmla="*/ 235 h 2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71" name="Freeform 514">
              <a:extLst>
                <a:ext uri="{FF2B5EF4-FFF2-40B4-BE49-F238E27FC236}">
                  <a16:creationId xmlns:a16="http://schemas.microsoft.com/office/drawing/2014/main" id="{3529B239-A68D-485D-B48A-60217AF57711}"/>
                </a:ext>
              </a:extLst>
            </p:cNvPr>
            <p:cNvSpPr>
              <a:spLocks noChangeAspect="1"/>
            </p:cNvSpPr>
            <p:nvPr/>
          </p:nvSpPr>
          <p:spPr bwMode="gray">
            <a:xfrm>
              <a:off x="1906" y="1758"/>
              <a:ext cx="12" cy="29"/>
            </a:xfrm>
            <a:custGeom>
              <a:avLst/>
              <a:gdLst>
                <a:gd name="T0" fmla="*/ 0 w 62"/>
                <a:gd name="T1" fmla="*/ 0 h 145"/>
                <a:gd name="T2" fmla="*/ 0 w 62"/>
                <a:gd name="T3" fmla="*/ 0 h 145"/>
                <a:gd name="T4" fmla="*/ 0 w 62"/>
                <a:gd name="T5" fmla="*/ 0 h 145"/>
                <a:gd name="T6" fmla="*/ 0 w 62"/>
                <a:gd name="T7" fmla="*/ 0 h 145"/>
                <a:gd name="T8" fmla="*/ 0 w 62"/>
                <a:gd name="T9" fmla="*/ 0 h 145"/>
                <a:gd name="T10" fmla="*/ 0 w 62"/>
                <a:gd name="T11" fmla="*/ 0 h 145"/>
                <a:gd name="T12" fmla="*/ 0 w 62"/>
                <a:gd name="T13" fmla="*/ 1 h 145"/>
                <a:gd name="T14" fmla="*/ 0 w 62"/>
                <a:gd name="T15" fmla="*/ 1 h 145"/>
                <a:gd name="T16" fmla="*/ 0 w 62"/>
                <a:gd name="T17" fmla="*/ 1 h 145"/>
                <a:gd name="T18" fmla="*/ 0 w 62"/>
                <a:gd name="T19" fmla="*/ 1 h 145"/>
                <a:gd name="T20" fmla="*/ 0 w 62"/>
                <a:gd name="T21" fmla="*/ 1 h 145"/>
                <a:gd name="T22" fmla="*/ 0 w 62"/>
                <a:gd name="T23" fmla="*/ 1 h 145"/>
                <a:gd name="T24" fmla="*/ 0 w 62"/>
                <a:gd name="T25" fmla="*/ 1 h 145"/>
                <a:gd name="T26" fmla="*/ 0 w 62"/>
                <a:gd name="T27" fmla="*/ 1 h 145"/>
                <a:gd name="T28" fmla="*/ 0 w 62"/>
                <a:gd name="T29" fmla="*/ 1 h 145"/>
                <a:gd name="T30" fmla="*/ 0 w 62"/>
                <a:gd name="T31" fmla="*/ 1 h 145"/>
                <a:gd name="T32" fmla="*/ 0 w 62"/>
                <a:gd name="T33" fmla="*/ 1 h 145"/>
                <a:gd name="T34" fmla="*/ 0 w 62"/>
                <a:gd name="T35" fmla="*/ 1 h 145"/>
                <a:gd name="T36" fmla="*/ 0 w 62"/>
                <a:gd name="T37" fmla="*/ 1 h 145"/>
                <a:gd name="T38" fmla="*/ 0 w 62"/>
                <a:gd name="T39" fmla="*/ 1 h 145"/>
                <a:gd name="T40" fmla="*/ 0 w 62"/>
                <a:gd name="T41" fmla="*/ 1 h 145"/>
                <a:gd name="T42" fmla="*/ 0 w 62"/>
                <a:gd name="T43" fmla="*/ 0 h 145"/>
                <a:gd name="T44" fmla="*/ 0 w 62"/>
                <a:gd name="T45" fmla="*/ 0 h 145"/>
                <a:gd name="T46" fmla="*/ 0 w 62"/>
                <a:gd name="T47" fmla="*/ 0 h 145"/>
                <a:gd name="T48" fmla="*/ 0 w 62"/>
                <a:gd name="T49" fmla="*/ 0 h 145"/>
                <a:gd name="T50" fmla="*/ 0 w 62"/>
                <a:gd name="T51" fmla="*/ 0 h 145"/>
                <a:gd name="T52" fmla="*/ 0 w 62"/>
                <a:gd name="T53" fmla="*/ 0 h 145"/>
                <a:gd name="T54" fmla="*/ 0 w 62"/>
                <a:gd name="T55" fmla="*/ 0 h 145"/>
                <a:gd name="T56" fmla="*/ 0 w 62"/>
                <a:gd name="T57" fmla="*/ 0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45"/>
                <a:gd name="T89" fmla="*/ 62 w 62"/>
                <a:gd name="T90" fmla="*/ 145 h 1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72" name="Freeform 515">
              <a:extLst>
                <a:ext uri="{FF2B5EF4-FFF2-40B4-BE49-F238E27FC236}">
                  <a16:creationId xmlns:a16="http://schemas.microsoft.com/office/drawing/2014/main" id="{FE9379D4-C130-49AE-A12C-E3F08C0DBED5}"/>
                </a:ext>
              </a:extLst>
            </p:cNvPr>
            <p:cNvSpPr>
              <a:spLocks noChangeAspect="1"/>
            </p:cNvSpPr>
            <p:nvPr/>
          </p:nvSpPr>
          <p:spPr bwMode="gray">
            <a:xfrm>
              <a:off x="1897" y="1804"/>
              <a:ext cx="25" cy="14"/>
            </a:xfrm>
            <a:custGeom>
              <a:avLst/>
              <a:gdLst>
                <a:gd name="T0" fmla="*/ 0 w 125"/>
                <a:gd name="T1" fmla="*/ 0 h 71"/>
                <a:gd name="T2" fmla="*/ 0 w 125"/>
                <a:gd name="T3" fmla="*/ 0 h 71"/>
                <a:gd name="T4" fmla="*/ 0 w 125"/>
                <a:gd name="T5" fmla="*/ 0 h 71"/>
                <a:gd name="T6" fmla="*/ 0 w 125"/>
                <a:gd name="T7" fmla="*/ 0 h 71"/>
                <a:gd name="T8" fmla="*/ 0 w 125"/>
                <a:gd name="T9" fmla="*/ 0 h 71"/>
                <a:gd name="T10" fmla="*/ 0 w 125"/>
                <a:gd name="T11" fmla="*/ 0 h 71"/>
                <a:gd name="T12" fmla="*/ 0 w 125"/>
                <a:gd name="T13" fmla="*/ 0 h 71"/>
                <a:gd name="T14" fmla="*/ 0 w 125"/>
                <a:gd name="T15" fmla="*/ 0 h 71"/>
                <a:gd name="T16" fmla="*/ 0 w 125"/>
                <a:gd name="T17" fmla="*/ 0 h 71"/>
                <a:gd name="T18" fmla="*/ 0 w 125"/>
                <a:gd name="T19" fmla="*/ 0 h 71"/>
                <a:gd name="T20" fmla="*/ 0 w 125"/>
                <a:gd name="T21" fmla="*/ 0 h 71"/>
                <a:gd name="T22" fmla="*/ 0 w 125"/>
                <a:gd name="T23" fmla="*/ 0 h 71"/>
                <a:gd name="T24" fmla="*/ 0 w 125"/>
                <a:gd name="T25" fmla="*/ 0 h 71"/>
                <a:gd name="T26" fmla="*/ 0 w 125"/>
                <a:gd name="T27" fmla="*/ 1 h 71"/>
                <a:gd name="T28" fmla="*/ 1 w 125"/>
                <a:gd name="T29" fmla="*/ 1 h 71"/>
                <a:gd name="T30" fmla="*/ 1 w 125"/>
                <a:gd name="T31" fmla="*/ 1 h 71"/>
                <a:gd name="T32" fmla="*/ 1 w 125"/>
                <a:gd name="T33" fmla="*/ 1 h 71"/>
                <a:gd name="T34" fmla="*/ 1 w 125"/>
                <a:gd name="T35" fmla="*/ 0 h 71"/>
                <a:gd name="T36" fmla="*/ 1 w 125"/>
                <a:gd name="T37" fmla="*/ 0 h 71"/>
                <a:gd name="T38" fmla="*/ 1 w 125"/>
                <a:gd name="T39" fmla="*/ 0 h 71"/>
                <a:gd name="T40" fmla="*/ 1 w 125"/>
                <a:gd name="T41" fmla="*/ 0 h 71"/>
                <a:gd name="T42" fmla="*/ 1 w 125"/>
                <a:gd name="T43" fmla="*/ 0 h 71"/>
                <a:gd name="T44" fmla="*/ 1 w 125"/>
                <a:gd name="T45" fmla="*/ 0 h 71"/>
                <a:gd name="T46" fmla="*/ 1 w 125"/>
                <a:gd name="T47" fmla="*/ 0 h 71"/>
                <a:gd name="T48" fmla="*/ 1 w 125"/>
                <a:gd name="T49" fmla="*/ 0 h 71"/>
                <a:gd name="T50" fmla="*/ 1 w 125"/>
                <a:gd name="T51" fmla="*/ 0 h 71"/>
                <a:gd name="T52" fmla="*/ 1 w 125"/>
                <a:gd name="T53" fmla="*/ 0 h 71"/>
                <a:gd name="T54" fmla="*/ 1 w 125"/>
                <a:gd name="T55" fmla="*/ 0 h 71"/>
                <a:gd name="T56" fmla="*/ 1 w 125"/>
                <a:gd name="T57" fmla="*/ 0 h 71"/>
                <a:gd name="T58" fmla="*/ 1 w 125"/>
                <a:gd name="T59" fmla="*/ 0 h 71"/>
                <a:gd name="T60" fmla="*/ 1 w 125"/>
                <a:gd name="T61" fmla="*/ 0 h 71"/>
                <a:gd name="T62" fmla="*/ 1 w 125"/>
                <a:gd name="T63" fmla="*/ 0 h 71"/>
                <a:gd name="T64" fmla="*/ 1 w 125"/>
                <a:gd name="T65" fmla="*/ 0 h 71"/>
                <a:gd name="T66" fmla="*/ 1 w 125"/>
                <a:gd name="T67" fmla="*/ 0 h 71"/>
                <a:gd name="T68" fmla="*/ 0 w 125"/>
                <a:gd name="T69" fmla="*/ 0 h 71"/>
                <a:gd name="T70" fmla="*/ 0 w 125"/>
                <a:gd name="T71" fmla="*/ 0 h 71"/>
                <a:gd name="T72" fmla="*/ 0 w 125"/>
                <a:gd name="T73" fmla="*/ 0 h 71"/>
                <a:gd name="T74" fmla="*/ 0 w 125"/>
                <a:gd name="T75" fmla="*/ 0 h 71"/>
                <a:gd name="T76" fmla="*/ 0 w 125"/>
                <a:gd name="T77" fmla="*/ 0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71"/>
                <a:gd name="T119" fmla="*/ 125 w 125"/>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73" name="Freeform 516">
              <a:extLst>
                <a:ext uri="{FF2B5EF4-FFF2-40B4-BE49-F238E27FC236}">
                  <a16:creationId xmlns:a16="http://schemas.microsoft.com/office/drawing/2014/main" id="{44723A80-8EA7-4E4A-B546-20D8B34F4CD4}"/>
                </a:ext>
              </a:extLst>
            </p:cNvPr>
            <p:cNvSpPr>
              <a:spLocks noChangeAspect="1"/>
            </p:cNvSpPr>
            <p:nvPr/>
          </p:nvSpPr>
          <p:spPr bwMode="gray">
            <a:xfrm>
              <a:off x="1943" y="1840"/>
              <a:ext cx="36" cy="32"/>
            </a:xfrm>
            <a:custGeom>
              <a:avLst/>
              <a:gdLst>
                <a:gd name="T0" fmla="*/ 1 w 180"/>
                <a:gd name="T1" fmla="*/ 0 h 157"/>
                <a:gd name="T2" fmla="*/ 1 w 180"/>
                <a:gd name="T3" fmla="*/ 0 h 157"/>
                <a:gd name="T4" fmla="*/ 1 w 180"/>
                <a:gd name="T5" fmla="*/ 0 h 157"/>
                <a:gd name="T6" fmla="*/ 1 w 180"/>
                <a:gd name="T7" fmla="*/ 0 h 157"/>
                <a:gd name="T8" fmla="*/ 0 w 180"/>
                <a:gd name="T9" fmla="*/ 0 h 157"/>
                <a:gd name="T10" fmla="*/ 0 w 180"/>
                <a:gd name="T11" fmla="*/ 0 h 157"/>
                <a:gd name="T12" fmla="*/ 0 w 180"/>
                <a:gd name="T13" fmla="*/ 0 h 157"/>
                <a:gd name="T14" fmla="*/ 0 w 180"/>
                <a:gd name="T15" fmla="*/ 0 h 157"/>
                <a:gd name="T16" fmla="*/ 0 w 180"/>
                <a:gd name="T17" fmla="*/ 0 h 157"/>
                <a:gd name="T18" fmla="*/ 0 w 180"/>
                <a:gd name="T19" fmla="*/ 0 h 157"/>
                <a:gd name="T20" fmla="*/ 0 w 180"/>
                <a:gd name="T21" fmla="*/ 0 h 157"/>
                <a:gd name="T22" fmla="*/ 0 w 180"/>
                <a:gd name="T23" fmla="*/ 1 h 157"/>
                <a:gd name="T24" fmla="*/ 0 w 180"/>
                <a:gd name="T25" fmla="*/ 1 h 157"/>
                <a:gd name="T26" fmla="*/ 0 w 180"/>
                <a:gd name="T27" fmla="*/ 1 h 157"/>
                <a:gd name="T28" fmla="*/ 0 w 180"/>
                <a:gd name="T29" fmla="*/ 1 h 157"/>
                <a:gd name="T30" fmla="*/ 0 w 180"/>
                <a:gd name="T31" fmla="*/ 1 h 157"/>
                <a:gd name="T32" fmla="*/ 0 w 180"/>
                <a:gd name="T33" fmla="*/ 0 h 157"/>
                <a:gd name="T34" fmla="*/ 0 w 180"/>
                <a:gd name="T35" fmla="*/ 0 h 157"/>
                <a:gd name="T36" fmla="*/ 1 w 180"/>
                <a:gd name="T37" fmla="*/ 1 h 157"/>
                <a:gd name="T38" fmla="*/ 1 w 180"/>
                <a:gd name="T39" fmla="*/ 1 h 157"/>
                <a:gd name="T40" fmla="*/ 1 w 180"/>
                <a:gd name="T41" fmla="*/ 1 h 157"/>
                <a:gd name="T42" fmla="*/ 1 w 180"/>
                <a:gd name="T43" fmla="*/ 1 h 157"/>
                <a:gd name="T44" fmla="*/ 1 w 180"/>
                <a:gd name="T45" fmla="*/ 1 h 157"/>
                <a:gd name="T46" fmla="*/ 1 w 180"/>
                <a:gd name="T47" fmla="*/ 1 h 157"/>
                <a:gd name="T48" fmla="*/ 1 w 180"/>
                <a:gd name="T49" fmla="*/ 1 h 157"/>
                <a:gd name="T50" fmla="*/ 1 w 180"/>
                <a:gd name="T51" fmla="*/ 1 h 157"/>
                <a:gd name="T52" fmla="*/ 1 w 180"/>
                <a:gd name="T53" fmla="*/ 1 h 157"/>
                <a:gd name="T54" fmla="*/ 1 w 180"/>
                <a:gd name="T55" fmla="*/ 1 h 157"/>
                <a:gd name="T56" fmla="*/ 1 w 180"/>
                <a:gd name="T57" fmla="*/ 1 h 157"/>
                <a:gd name="T58" fmla="*/ 1 w 180"/>
                <a:gd name="T59" fmla="*/ 1 h 157"/>
                <a:gd name="T60" fmla="*/ 1 w 180"/>
                <a:gd name="T61" fmla="*/ 1 h 157"/>
                <a:gd name="T62" fmla="*/ 1 w 180"/>
                <a:gd name="T63" fmla="*/ 1 h 157"/>
                <a:gd name="T64" fmla="*/ 1 w 180"/>
                <a:gd name="T65" fmla="*/ 1 h 157"/>
                <a:gd name="T66" fmla="*/ 1 w 180"/>
                <a:gd name="T67" fmla="*/ 1 h 157"/>
                <a:gd name="T68" fmla="*/ 1 w 180"/>
                <a:gd name="T69" fmla="*/ 1 h 157"/>
                <a:gd name="T70" fmla="*/ 1 w 180"/>
                <a:gd name="T71" fmla="*/ 1 h 157"/>
                <a:gd name="T72" fmla="*/ 1 w 180"/>
                <a:gd name="T73" fmla="*/ 0 h 157"/>
                <a:gd name="T74" fmla="*/ 1 w 180"/>
                <a:gd name="T75" fmla="*/ 0 h 157"/>
                <a:gd name="T76" fmla="*/ 1 w 180"/>
                <a:gd name="T77" fmla="*/ 0 h 1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57"/>
                <a:gd name="T119" fmla="*/ 180 w 180"/>
                <a:gd name="T120" fmla="*/ 157 h 1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74" name="Freeform 517">
              <a:extLst>
                <a:ext uri="{FF2B5EF4-FFF2-40B4-BE49-F238E27FC236}">
                  <a16:creationId xmlns:a16="http://schemas.microsoft.com/office/drawing/2014/main" id="{C292C2A8-E796-48F6-AE52-A4D15E22CA4E}"/>
                </a:ext>
              </a:extLst>
            </p:cNvPr>
            <p:cNvSpPr>
              <a:spLocks noChangeAspect="1"/>
            </p:cNvSpPr>
            <p:nvPr/>
          </p:nvSpPr>
          <p:spPr bwMode="gray">
            <a:xfrm>
              <a:off x="1904" y="1786"/>
              <a:ext cx="67" cy="34"/>
            </a:xfrm>
            <a:custGeom>
              <a:avLst/>
              <a:gdLst>
                <a:gd name="T0" fmla="*/ 3 w 337"/>
                <a:gd name="T1" fmla="*/ 0 h 166"/>
                <a:gd name="T2" fmla="*/ 2 w 337"/>
                <a:gd name="T3" fmla="*/ 1 h 166"/>
                <a:gd name="T4" fmla="*/ 2 w 337"/>
                <a:gd name="T5" fmla="*/ 1 h 166"/>
                <a:gd name="T6" fmla="*/ 2 w 337"/>
                <a:gd name="T7" fmla="*/ 1 h 166"/>
                <a:gd name="T8" fmla="*/ 2 w 337"/>
                <a:gd name="T9" fmla="*/ 1 h 166"/>
                <a:gd name="T10" fmla="*/ 2 w 337"/>
                <a:gd name="T11" fmla="*/ 1 h 166"/>
                <a:gd name="T12" fmla="*/ 2 w 337"/>
                <a:gd name="T13" fmla="*/ 1 h 166"/>
                <a:gd name="T14" fmla="*/ 2 w 337"/>
                <a:gd name="T15" fmla="*/ 1 h 166"/>
                <a:gd name="T16" fmla="*/ 2 w 337"/>
                <a:gd name="T17" fmla="*/ 1 h 166"/>
                <a:gd name="T18" fmla="*/ 2 w 337"/>
                <a:gd name="T19" fmla="*/ 1 h 166"/>
                <a:gd name="T20" fmla="*/ 2 w 337"/>
                <a:gd name="T21" fmla="*/ 1 h 166"/>
                <a:gd name="T22" fmla="*/ 2 w 337"/>
                <a:gd name="T23" fmla="*/ 1 h 166"/>
                <a:gd name="T24" fmla="*/ 2 w 337"/>
                <a:gd name="T25" fmla="*/ 1 h 166"/>
                <a:gd name="T26" fmla="*/ 1 w 337"/>
                <a:gd name="T27" fmla="*/ 1 h 166"/>
                <a:gd name="T28" fmla="*/ 1 w 337"/>
                <a:gd name="T29" fmla="*/ 1 h 166"/>
                <a:gd name="T30" fmla="*/ 1 w 337"/>
                <a:gd name="T31" fmla="*/ 1 h 166"/>
                <a:gd name="T32" fmla="*/ 1 w 337"/>
                <a:gd name="T33" fmla="*/ 1 h 166"/>
                <a:gd name="T34" fmla="*/ 1 w 337"/>
                <a:gd name="T35" fmla="*/ 1 h 166"/>
                <a:gd name="T36" fmla="*/ 1 w 337"/>
                <a:gd name="T37" fmla="*/ 1 h 166"/>
                <a:gd name="T38" fmla="*/ 1 w 337"/>
                <a:gd name="T39" fmla="*/ 1 h 166"/>
                <a:gd name="T40" fmla="*/ 1 w 337"/>
                <a:gd name="T41" fmla="*/ 1 h 166"/>
                <a:gd name="T42" fmla="*/ 1 w 337"/>
                <a:gd name="T43" fmla="*/ 1 h 166"/>
                <a:gd name="T44" fmla="*/ 1 w 337"/>
                <a:gd name="T45" fmla="*/ 1 h 166"/>
                <a:gd name="T46" fmla="*/ 1 w 337"/>
                <a:gd name="T47" fmla="*/ 1 h 166"/>
                <a:gd name="T48" fmla="*/ 1 w 337"/>
                <a:gd name="T49" fmla="*/ 1 h 166"/>
                <a:gd name="T50" fmla="*/ 1 w 337"/>
                <a:gd name="T51" fmla="*/ 1 h 166"/>
                <a:gd name="T52" fmla="*/ 0 w 337"/>
                <a:gd name="T53" fmla="*/ 1 h 166"/>
                <a:gd name="T54" fmla="*/ 0 w 337"/>
                <a:gd name="T55" fmla="*/ 1 h 166"/>
                <a:gd name="T56" fmla="*/ 0 w 337"/>
                <a:gd name="T57" fmla="*/ 1 h 166"/>
                <a:gd name="T58" fmla="*/ 0 w 337"/>
                <a:gd name="T59" fmla="*/ 1 h 166"/>
                <a:gd name="T60" fmla="*/ 0 w 337"/>
                <a:gd name="T61" fmla="*/ 1 h 166"/>
                <a:gd name="T62" fmla="*/ 0 w 337"/>
                <a:gd name="T63" fmla="*/ 1 h 166"/>
                <a:gd name="T64" fmla="*/ 0 w 337"/>
                <a:gd name="T65" fmla="*/ 1 h 166"/>
                <a:gd name="T66" fmla="*/ 0 w 337"/>
                <a:gd name="T67" fmla="*/ 1 h 166"/>
                <a:gd name="T68" fmla="*/ 0 w 337"/>
                <a:gd name="T69" fmla="*/ 1 h 166"/>
                <a:gd name="T70" fmla="*/ 0 w 337"/>
                <a:gd name="T71" fmla="*/ 1 h 166"/>
                <a:gd name="T72" fmla="*/ 0 w 337"/>
                <a:gd name="T73" fmla="*/ 0 h 166"/>
                <a:gd name="T74" fmla="*/ 0 w 337"/>
                <a:gd name="T75" fmla="*/ 0 h 166"/>
                <a:gd name="T76" fmla="*/ 0 w 337"/>
                <a:gd name="T77" fmla="*/ 0 h 166"/>
                <a:gd name="T78" fmla="*/ 0 w 337"/>
                <a:gd name="T79" fmla="*/ 0 h 166"/>
                <a:gd name="T80" fmla="*/ 1 w 337"/>
                <a:gd name="T81" fmla="*/ 0 h 166"/>
                <a:gd name="T82" fmla="*/ 1 w 337"/>
                <a:gd name="T83" fmla="*/ 0 h 166"/>
                <a:gd name="T84" fmla="*/ 1 w 337"/>
                <a:gd name="T85" fmla="*/ 0 h 166"/>
                <a:gd name="T86" fmla="*/ 1 w 337"/>
                <a:gd name="T87" fmla="*/ 0 h 166"/>
                <a:gd name="T88" fmla="*/ 1 w 337"/>
                <a:gd name="T89" fmla="*/ 0 h 166"/>
                <a:gd name="T90" fmla="*/ 2 w 337"/>
                <a:gd name="T91" fmla="*/ 0 h 166"/>
                <a:gd name="T92" fmla="*/ 2 w 337"/>
                <a:gd name="T93" fmla="*/ 0 h 166"/>
                <a:gd name="T94" fmla="*/ 2 w 337"/>
                <a:gd name="T95" fmla="*/ 0 h 166"/>
                <a:gd name="T96" fmla="*/ 2 w 337"/>
                <a:gd name="T97" fmla="*/ 0 h 166"/>
                <a:gd name="T98" fmla="*/ 2 w 337"/>
                <a:gd name="T99" fmla="*/ 0 h 166"/>
                <a:gd name="T100" fmla="*/ 2 w 337"/>
                <a:gd name="T101" fmla="*/ 0 h 166"/>
                <a:gd name="T102" fmla="*/ 3 w 337"/>
                <a:gd name="T103" fmla="*/ 0 h 166"/>
                <a:gd name="T104" fmla="*/ 3 w 337"/>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166"/>
                <a:gd name="T161" fmla="*/ 337 w 337"/>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75" name="Freeform 518">
              <a:extLst>
                <a:ext uri="{FF2B5EF4-FFF2-40B4-BE49-F238E27FC236}">
                  <a16:creationId xmlns:a16="http://schemas.microsoft.com/office/drawing/2014/main" id="{DFD15C07-CB16-4D7F-8DF1-00C0414DAE27}"/>
                </a:ext>
              </a:extLst>
            </p:cNvPr>
            <p:cNvSpPr>
              <a:spLocks noChangeAspect="1"/>
            </p:cNvSpPr>
            <p:nvPr/>
          </p:nvSpPr>
          <p:spPr bwMode="gray">
            <a:xfrm>
              <a:off x="1601" y="1586"/>
              <a:ext cx="331" cy="216"/>
            </a:xfrm>
            <a:custGeom>
              <a:avLst/>
              <a:gdLst>
                <a:gd name="T0" fmla="*/ 1 w 1657"/>
                <a:gd name="T1" fmla="*/ 1 h 1083"/>
                <a:gd name="T2" fmla="*/ 2 w 1657"/>
                <a:gd name="T3" fmla="*/ 1 h 1083"/>
                <a:gd name="T4" fmla="*/ 2 w 1657"/>
                <a:gd name="T5" fmla="*/ 2 h 1083"/>
                <a:gd name="T6" fmla="*/ 3 w 1657"/>
                <a:gd name="T7" fmla="*/ 2 h 1083"/>
                <a:gd name="T8" fmla="*/ 3 w 1657"/>
                <a:gd name="T9" fmla="*/ 3 h 1083"/>
                <a:gd name="T10" fmla="*/ 3 w 1657"/>
                <a:gd name="T11" fmla="*/ 3 h 1083"/>
                <a:gd name="T12" fmla="*/ 3 w 1657"/>
                <a:gd name="T13" fmla="*/ 4 h 1083"/>
                <a:gd name="T14" fmla="*/ 4 w 1657"/>
                <a:gd name="T15" fmla="*/ 4 h 1083"/>
                <a:gd name="T16" fmla="*/ 5 w 1657"/>
                <a:gd name="T17" fmla="*/ 4 h 1083"/>
                <a:gd name="T18" fmla="*/ 5 w 1657"/>
                <a:gd name="T19" fmla="*/ 5 h 1083"/>
                <a:gd name="T20" fmla="*/ 5 w 1657"/>
                <a:gd name="T21" fmla="*/ 6 h 1083"/>
                <a:gd name="T22" fmla="*/ 5 w 1657"/>
                <a:gd name="T23" fmla="*/ 6 h 1083"/>
                <a:gd name="T24" fmla="*/ 5 w 1657"/>
                <a:gd name="T25" fmla="*/ 7 h 1083"/>
                <a:gd name="T26" fmla="*/ 6 w 1657"/>
                <a:gd name="T27" fmla="*/ 7 h 1083"/>
                <a:gd name="T28" fmla="*/ 6 w 1657"/>
                <a:gd name="T29" fmla="*/ 7 h 1083"/>
                <a:gd name="T30" fmla="*/ 7 w 1657"/>
                <a:gd name="T31" fmla="*/ 7 h 1083"/>
                <a:gd name="T32" fmla="*/ 7 w 1657"/>
                <a:gd name="T33" fmla="*/ 7 h 1083"/>
                <a:gd name="T34" fmla="*/ 8 w 1657"/>
                <a:gd name="T35" fmla="*/ 8 h 1083"/>
                <a:gd name="T36" fmla="*/ 9 w 1657"/>
                <a:gd name="T37" fmla="*/ 8 h 1083"/>
                <a:gd name="T38" fmla="*/ 10 w 1657"/>
                <a:gd name="T39" fmla="*/ 8 h 1083"/>
                <a:gd name="T40" fmla="*/ 11 w 1657"/>
                <a:gd name="T41" fmla="*/ 8 h 1083"/>
                <a:gd name="T42" fmla="*/ 11 w 1657"/>
                <a:gd name="T43" fmla="*/ 8 h 1083"/>
                <a:gd name="T44" fmla="*/ 12 w 1657"/>
                <a:gd name="T45" fmla="*/ 8 h 1083"/>
                <a:gd name="T46" fmla="*/ 12 w 1657"/>
                <a:gd name="T47" fmla="*/ 7 h 1083"/>
                <a:gd name="T48" fmla="*/ 13 w 1657"/>
                <a:gd name="T49" fmla="*/ 7 h 1083"/>
                <a:gd name="T50" fmla="*/ 13 w 1657"/>
                <a:gd name="T51" fmla="*/ 6 h 1083"/>
                <a:gd name="T52" fmla="*/ 13 w 1657"/>
                <a:gd name="T53" fmla="*/ 6 h 1083"/>
                <a:gd name="T54" fmla="*/ 13 w 1657"/>
                <a:gd name="T55" fmla="*/ 5 h 1083"/>
                <a:gd name="T56" fmla="*/ 12 w 1657"/>
                <a:gd name="T57" fmla="*/ 6 h 1083"/>
                <a:gd name="T58" fmla="*/ 11 w 1657"/>
                <a:gd name="T59" fmla="*/ 7 h 1083"/>
                <a:gd name="T60" fmla="*/ 11 w 1657"/>
                <a:gd name="T61" fmla="*/ 7 h 1083"/>
                <a:gd name="T62" fmla="*/ 10 w 1657"/>
                <a:gd name="T63" fmla="*/ 7 h 1083"/>
                <a:gd name="T64" fmla="*/ 9 w 1657"/>
                <a:gd name="T65" fmla="*/ 7 h 1083"/>
                <a:gd name="T66" fmla="*/ 9 w 1657"/>
                <a:gd name="T67" fmla="*/ 6 h 1083"/>
                <a:gd name="T68" fmla="*/ 8 w 1657"/>
                <a:gd name="T69" fmla="*/ 5 h 1083"/>
                <a:gd name="T70" fmla="*/ 8 w 1657"/>
                <a:gd name="T71" fmla="*/ 4 h 1083"/>
                <a:gd name="T72" fmla="*/ 9 w 1657"/>
                <a:gd name="T73" fmla="*/ 4 h 1083"/>
                <a:gd name="T74" fmla="*/ 9 w 1657"/>
                <a:gd name="T75" fmla="*/ 3 h 1083"/>
                <a:gd name="T76" fmla="*/ 7 w 1657"/>
                <a:gd name="T77" fmla="*/ 2 h 1083"/>
                <a:gd name="T78" fmla="*/ 6 w 1657"/>
                <a:gd name="T79" fmla="*/ 1 h 1083"/>
                <a:gd name="T80" fmla="*/ 5 w 1657"/>
                <a:gd name="T81" fmla="*/ 1 h 1083"/>
                <a:gd name="T82" fmla="*/ 3 w 1657"/>
                <a:gd name="T83" fmla="*/ 1 h 1083"/>
                <a:gd name="T84" fmla="*/ 0 w 1657"/>
                <a:gd name="T85" fmla="*/ 0 h 1083"/>
                <a:gd name="T86" fmla="*/ 0 w 1657"/>
                <a:gd name="T87" fmla="*/ 1 h 1083"/>
                <a:gd name="T88" fmla="*/ 1 w 1657"/>
                <a:gd name="T89" fmla="*/ 2 h 1083"/>
                <a:gd name="T90" fmla="*/ 1 w 1657"/>
                <a:gd name="T91" fmla="*/ 2 h 1083"/>
                <a:gd name="T92" fmla="*/ 1 w 1657"/>
                <a:gd name="T93" fmla="*/ 2 h 1083"/>
                <a:gd name="T94" fmla="*/ 1 w 1657"/>
                <a:gd name="T95" fmla="*/ 3 h 1083"/>
                <a:gd name="T96" fmla="*/ 1 w 1657"/>
                <a:gd name="T97" fmla="*/ 3 h 1083"/>
                <a:gd name="T98" fmla="*/ 2 w 1657"/>
                <a:gd name="T99" fmla="*/ 3 h 1083"/>
                <a:gd name="T100" fmla="*/ 2 w 1657"/>
                <a:gd name="T101" fmla="*/ 4 h 1083"/>
                <a:gd name="T102" fmla="*/ 2 w 1657"/>
                <a:gd name="T103" fmla="*/ 4 h 1083"/>
                <a:gd name="T104" fmla="*/ 3 w 1657"/>
                <a:gd name="T105" fmla="*/ 5 h 1083"/>
                <a:gd name="T106" fmla="*/ 3 w 1657"/>
                <a:gd name="T107" fmla="*/ 4 h 1083"/>
                <a:gd name="T108" fmla="*/ 3 w 1657"/>
                <a:gd name="T109" fmla="*/ 4 h 1083"/>
                <a:gd name="T110" fmla="*/ 3 w 1657"/>
                <a:gd name="T111" fmla="*/ 3 h 1083"/>
                <a:gd name="T112" fmla="*/ 2 w 1657"/>
                <a:gd name="T113" fmla="*/ 3 h 1083"/>
                <a:gd name="T114" fmla="*/ 2 w 1657"/>
                <a:gd name="T115" fmla="*/ 3 h 1083"/>
                <a:gd name="T116" fmla="*/ 2 w 1657"/>
                <a:gd name="T117" fmla="*/ 2 h 1083"/>
                <a:gd name="T118" fmla="*/ 2 w 1657"/>
                <a:gd name="T119" fmla="*/ 2 h 1083"/>
                <a:gd name="T120" fmla="*/ 1 w 1657"/>
                <a:gd name="T121" fmla="*/ 1 h 1083"/>
                <a:gd name="T122" fmla="*/ 1 w 1657"/>
                <a:gd name="T123" fmla="*/ 0 h 10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7"/>
                <a:gd name="T187" fmla="*/ 0 h 1083"/>
                <a:gd name="T188" fmla="*/ 1657 w 1657"/>
                <a:gd name="T189" fmla="*/ 1083 h 10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676" name="Group 519">
              <a:extLst>
                <a:ext uri="{FF2B5EF4-FFF2-40B4-BE49-F238E27FC236}">
                  <a16:creationId xmlns:a16="http://schemas.microsoft.com/office/drawing/2014/main" id="{613C6242-276D-4D77-8994-5307A2411FE7}"/>
                </a:ext>
              </a:extLst>
            </p:cNvPr>
            <p:cNvGrpSpPr>
              <a:grpSpLocks noChangeAspect="1"/>
            </p:cNvGrpSpPr>
            <p:nvPr/>
          </p:nvGrpSpPr>
          <p:grpSpPr bwMode="auto">
            <a:xfrm>
              <a:off x="1041" y="832"/>
              <a:ext cx="1112" cy="848"/>
              <a:chOff x="672" y="1356"/>
              <a:chExt cx="1112" cy="848"/>
            </a:xfrm>
          </p:grpSpPr>
          <p:grpSp>
            <p:nvGrpSpPr>
              <p:cNvPr id="746" name="Group 520">
                <a:extLst>
                  <a:ext uri="{FF2B5EF4-FFF2-40B4-BE49-F238E27FC236}">
                    <a16:creationId xmlns:a16="http://schemas.microsoft.com/office/drawing/2014/main" id="{0B73C539-CA55-4F03-A6E3-C75E0611879F}"/>
                  </a:ext>
                </a:extLst>
              </p:cNvPr>
              <p:cNvGrpSpPr>
                <a:grpSpLocks noChangeAspect="1"/>
              </p:cNvGrpSpPr>
              <p:nvPr/>
            </p:nvGrpSpPr>
            <p:grpSpPr bwMode="auto">
              <a:xfrm>
                <a:off x="672" y="1356"/>
                <a:ext cx="418" cy="413"/>
                <a:chOff x="672" y="1356"/>
                <a:chExt cx="418" cy="413"/>
              </a:xfrm>
            </p:grpSpPr>
            <p:sp>
              <p:nvSpPr>
                <p:cNvPr id="753" name="Freeform 521">
                  <a:extLst>
                    <a:ext uri="{FF2B5EF4-FFF2-40B4-BE49-F238E27FC236}">
                      <a16:creationId xmlns:a16="http://schemas.microsoft.com/office/drawing/2014/main" id="{61B00961-4F7A-4137-B3C8-A708499D4DEE}"/>
                    </a:ext>
                  </a:extLst>
                </p:cNvPr>
                <p:cNvSpPr>
                  <a:spLocks noChangeAspect="1"/>
                </p:cNvSpPr>
                <p:nvPr/>
              </p:nvSpPr>
              <p:spPr bwMode="gray">
                <a:xfrm>
                  <a:off x="776" y="1738"/>
                  <a:ext cx="3" cy="7"/>
                </a:xfrm>
                <a:custGeom>
                  <a:avLst/>
                  <a:gdLst>
                    <a:gd name="T0" fmla="*/ 0 w 12"/>
                    <a:gd name="T1" fmla="*/ 0 h 33"/>
                    <a:gd name="T2" fmla="*/ 0 w 12"/>
                    <a:gd name="T3" fmla="*/ 0 h 33"/>
                    <a:gd name="T4" fmla="*/ 0 w 12"/>
                    <a:gd name="T5" fmla="*/ 0 h 33"/>
                    <a:gd name="T6" fmla="*/ 0 w 12"/>
                    <a:gd name="T7" fmla="*/ 0 h 33"/>
                    <a:gd name="T8" fmla="*/ 0 w 12"/>
                    <a:gd name="T9" fmla="*/ 0 h 33"/>
                    <a:gd name="T10" fmla="*/ 0 w 12"/>
                    <a:gd name="T11" fmla="*/ 0 h 33"/>
                    <a:gd name="T12" fmla="*/ 0 w 12"/>
                    <a:gd name="T13" fmla="*/ 0 h 33"/>
                    <a:gd name="T14" fmla="*/ 0 w 12"/>
                    <a:gd name="T15" fmla="*/ 0 h 33"/>
                    <a:gd name="T16" fmla="*/ 0 w 12"/>
                    <a:gd name="T17" fmla="*/ 0 h 33"/>
                    <a:gd name="T18" fmla="*/ 0 w 12"/>
                    <a:gd name="T19" fmla="*/ 0 h 33"/>
                    <a:gd name="T20" fmla="*/ 0 w 12"/>
                    <a:gd name="T21" fmla="*/ 0 h 33"/>
                    <a:gd name="T22" fmla="*/ 0 w 12"/>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33"/>
                    <a:gd name="T38" fmla="*/ 12 w 12"/>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4" name="Freeform 522">
                  <a:extLst>
                    <a:ext uri="{FF2B5EF4-FFF2-40B4-BE49-F238E27FC236}">
                      <a16:creationId xmlns:a16="http://schemas.microsoft.com/office/drawing/2014/main" id="{423E9347-D7D2-4DB4-8B6D-26DB41BDCAD6}"/>
                    </a:ext>
                  </a:extLst>
                </p:cNvPr>
                <p:cNvSpPr>
                  <a:spLocks noChangeAspect="1"/>
                </p:cNvSpPr>
                <p:nvPr/>
              </p:nvSpPr>
              <p:spPr bwMode="gray">
                <a:xfrm>
                  <a:off x="833" y="1721"/>
                  <a:ext cx="6" cy="4"/>
                </a:xfrm>
                <a:custGeom>
                  <a:avLst/>
                  <a:gdLst>
                    <a:gd name="T0" fmla="*/ 0 w 27"/>
                    <a:gd name="T1" fmla="*/ 0 h 18"/>
                    <a:gd name="T2" fmla="*/ 0 w 27"/>
                    <a:gd name="T3" fmla="*/ 0 h 18"/>
                    <a:gd name="T4" fmla="*/ 0 w 27"/>
                    <a:gd name="T5" fmla="*/ 0 h 18"/>
                    <a:gd name="T6" fmla="*/ 0 w 27"/>
                    <a:gd name="T7" fmla="*/ 0 h 18"/>
                    <a:gd name="T8" fmla="*/ 0 w 27"/>
                    <a:gd name="T9" fmla="*/ 0 h 18"/>
                    <a:gd name="T10" fmla="*/ 0 w 27"/>
                    <a:gd name="T11" fmla="*/ 0 h 18"/>
                    <a:gd name="T12" fmla="*/ 0 w 27"/>
                    <a:gd name="T13" fmla="*/ 0 h 18"/>
                    <a:gd name="T14" fmla="*/ 0 w 27"/>
                    <a:gd name="T15" fmla="*/ 0 h 18"/>
                    <a:gd name="T16" fmla="*/ 0 w 27"/>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8"/>
                    <a:gd name="T29" fmla="*/ 27 w 27"/>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8">
                      <a:moveTo>
                        <a:pt x="13" y="9"/>
                      </a:moveTo>
                      <a:lnTo>
                        <a:pt x="5" y="18"/>
                      </a:lnTo>
                      <a:lnTo>
                        <a:pt x="0" y="9"/>
                      </a:lnTo>
                      <a:lnTo>
                        <a:pt x="5" y="2"/>
                      </a:lnTo>
                      <a:lnTo>
                        <a:pt x="10" y="0"/>
                      </a:lnTo>
                      <a:lnTo>
                        <a:pt x="13" y="1"/>
                      </a:lnTo>
                      <a:lnTo>
                        <a:pt x="26" y="1"/>
                      </a:lnTo>
                      <a:lnTo>
                        <a:pt x="27" y="3"/>
                      </a:lnTo>
                      <a:lnTo>
                        <a:pt x="13" y="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5" name="Freeform 523">
                  <a:extLst>
                    <a:ext uri="{FF2B5EF4-FFF2-40B4-BE49-F238E27FC236}">
                      <a16:creationId xmlns:a16="http://schemas.microsoft.com/office/drawing/2014/main" id="{0F3DD96B-CDD5-47A9-8408-5BAD7A55973A}"/>
                    </a:ext>
                  </a:extLst>
                </p:cNvPr>
                <p:cNvSpPr>
                  <a:spLocks noChangeAspect="1"/>
                </p:cNvSpPr>
                <p:nvPr/>
              </p:nvSpPr>
              <p:spPr bwMode="gray">
                <a:xfrm>
                  <a:off x="817" y="1706"/>
                  <a:ext cx="29" cy="24"/>
                </a:xfrm>
                <a:custGeom>
                  <a:avLst/>
                  <a:gdLst>
                    <a:gd name="T0" fmla="*/ 0 w 145"/>
                    <a:gd name="T1" fmla="*/ 0 h 117"/>
                    <a:gd name="T2" fmla="*/ 0 w 145"/>
                    <a:gd name="T3" fmla="*/ 0 h 117"/>
                    <a:gd name="T4" fmla="*/ 0 w 145"/>
                    <a:gd name="T5" fmla="*/ 0 h 117"/>
                    <a:gd name="T6" fmla="*/ 0 w 145"/>
                    <a:gd name="T7" fmla="*/ 0 h 117"/>
                    <a:gd name="T8" fmla="*/ 0 w 145"/>
                    <a:gd name="T9" fmla="*/ 0 h 117"/>
                    <a:gd name="T10" fmla="*/ 0 w 145"/>
                    <a:gd name="T11" fmla="*/ 0 h 117"/>
                    <a:gd name="T12" fmla="*/ 0 w 145"/>
                    <a:gd name="T13" fmla="*/ 0 h 117"/>
                    <a:gd name="T14" fmla="*/ 0 w 145"/>
                    <a:gd name="T15" fmla="*/ 0 h 117"/>
                    <a:gd name="T16" fmla="*/ 0 w 145"/>
                    <a:gd name="T17" fmla="*/ 0 h 117"/>
                    <a:gd name="T18" fmla="*/ 0 w 145"/>
                    <a:gd name="T19" fmla="*/ 0 h 117"/>
                    <a:gd name="T20" fmla="*/ 0 w 145"/>
                    <a:gd name="T21" fmla="*/ 0 h 117"/>
                    <a:gd name="T22" fmla="*/ 1 w 145"/>
                    <a:gd name="T23" fmla="*/ 0 h 117"/>
                    <a:gd name="T24" fmla="*/ 1 w 145"/>
                    <a:gd name="T25" fmla="*/ 0 h 117"/>
                    <a:gd name="T26" fmla="*/ 1 w 145"/>
                    <a:gd name="T27" fmla="*/ 0 h 117"/>
                    <a:gd name="T28" fmla="*/ 1 w 145"/>
                    <a:gd name="T29" fmla="*/ 0 h 117"/>
                    <a:gd name="T30" fmla="*/ 1 w 145"/>
                    <a:gd name="T31" fmla="*/ 0 h 117"/>
                    <a:gd name="T32" fmla="*/ 1 w 145"/>
                    <a:gd name="T33" fmla="*/ 0 h 117"/>
                    <a:gd name="T34" fmla="*/ 1 w 145"/>
                    <a:gd name="T35" fmla="*/ 0 h 117"/>
                    <a:gd name="T36" fmla="*/ 1 w 145"/>
                    <a:gd name="T37" fmla="*/ 0 h 117"/>
                    <a:gd name="T38" fmla="*/ 1 w 145"/>
                    <a:gd name="T39" fmla="*/ 0 h 117"/>
                    <a:gd name="T40" fmla="*/ 1 w 145"/>
                    <a:gd name="T41" fmla="*/ 0 h 117"/>
                    <a:gd name="T42" fmla="*/ 1 w 145"/>
                    <a:gd name="T43" fmla="*/ 0 h 117"/>
                    <a:gd name="T44" fmla="*/ 1 w 145"/>
                    <a:gd name="T45" fmla="*/ 0 h 117"/>
                    <a:gd name="T46" fmla="*/ 1 w 145"/>
                    <a:gd name="T47" fmla="*/ 0 h 117"/>
                    <a:gd name="T48" fmla="*/ 1 w 145"/>
                    <a:gd name="T49" fmla="*/ 0 h 117"/>
                    <a:gd name="T50" fmla="*/ 1 w 145"/>
                    <a:gd name="T51" fmla="*/ 0 h 117"/>
                    <a:gd name="T52" fmla="*/ 1 w 145"/>
                    <a:gd name="T53" fmla="*/ 1 h 117"/>
                    <a:gd name="T54" fmla="*/ 1 w 145"/>
                    <a:gd name="T55" fmla="*/ 0 h 117"/>
                    <a:gd name="T56" fmla="*/ 1 w 145"/>
                    <a:gd name="T57" fmla="*/ 1 h 117"/>
                    <a:gd name="T58" fmla="*/ 1 w 145"/>
                    <a:gd name="T59" fmla="*/ 1 h 117"/>
                    <a:gd name="T60" fmla="*/ 1 w 145"/>
                    <a:gd name="T61" fmla="*/ 1 h 117"/>
                    <a:gd name="T62" fmla="*/ 1 w 145"/>
                    <a:gd name="T63" fmla="*/ 1 h 117"/>
                    <a:gd name="T64" fmla="*/ 1 w 145"/>
                    <a:gd name="T65" fmla="*/ 1 h 117"/>
                    <a:gd name="T66" fmla="*/ 1 w 145"/>
                    <a:gd name="T67" fmla="*/ 1 h 117"/>
                    <a:gd name="T68" fmla="*/ 0 w 145"/>
                    <a:gd name="T69" fmla="*/ 1 h 117"/>
                    <a:gd name="T70" fmla="*/ 0 w 145"/>
                    <a:gd name="T71" fmla="*/ 1 h 117"/>
                    <a:gd name="T72" fmla="*/ 0 w 145"/>
                    <a:gd name="T73" fmla="*/ 1 h 117"/>
                    <a:gd name="T74" fmla="*/ 0 w 145"/>
                    <a:gd name="T75" fmla="*/ 1 h 117"/>
                    <a:gd name="T76" fmla="*/ 0 w 145"/>
                    <a:gd name="T77" fmla="*/ 1 h 117"/>
                    <a:gd name="T78" fmla="*/ 0 w 145"/>
                    <a:gd name="T79" fmla="*/ 1 h 117"/>
                    <a:gd name="T80" fmla="*/ 0 w 145"/>
                    <a:gd name="T81" fmla="*/ 1 h 117"/>
                    <a:gd name="T82" fmla="*/ 0 w 145"/>
                    <a:gd name="T83" fmla="*/ 1 h 117"/>
                    <a:gd name="T84" fmla="*/ 0 w 145"/>
                    <a:gd name="T85" fmla="*/ 1 h 117"/>
                    <a:gd name="T86" fmla="*/ 0 w 145"/>
                    <a:gd name="T87" fmla="*/ 1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17"/>
                    <a:gd name="T134" fmla="*/ 145 w 145"/>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6" name="Freeform 524">
                  <a:extLst>
                    <a:ext uri="{FF2B5EF4-FFF2-40B4-BE49-F238E27FC236}">
                      <a16:creationId xmlns:a16="http://schemas.microsoft.com/office/drawing/2014/main" id="{F8F36D1A-6D90-41BF-981E-B92A1722FC4C}"/>
                    </a:ext>
                  </a:extLst>
                </p:cNvPr>
                <p:cNvSpPr>
                  <a:spLocks noChangeAspect="1"/>
                </p:cNvSpPr>
                <p:nvPr/>
              </p:nvSpPr>
              <p:spPr bwMode="gray">
                <a:xfrm>
                  <a:off x="672" y="1356"/>
                  <a:ext cx="328" cy="411"/>
                </a:xfrm>
                <a:custGeom>
                  <a:avLst/>
                  <a:gdLst>
                    <a:gd name="T0" fmla="*/ 11 w 1638"/>
                    <a:gd name="T1" fmla="*/ 2 h 2054"/>
                    <a:gd name="T2" fmla="*/ 10 w 1638"/>
                    <a:gd name="T3" fmla="*/ 2 h 2054"/>
                    <a:gd name="T4" fmla="*/ 8 w 1638"/>
                    <a:gd name="T5" fmla="*/ 1 h 2054"/>
                    <a:gd name="T6" fmla="*/ 7 w 1638"/>
                    <a:gd name="T7" fmla="*/ 1 h 2054"/>
                    <a:gd name="T8" fmla="*/ 6 w 1638"/>
                    <a:gd name="T9" fmla="*/ 0 h 2054"/>
                    <a:gd name="T10" fmla="*/ 5 w 1638"/>
                    <a:gd name="T11" fmla="*/ 1 h 2054"/>
                    <a:gd name="T12" fmla="*/ 5 w 1638"/>
                    <a:gd name="T13" fmla="*/ 0 h 2054"/>
                    <a:gd name="T14" fmla="*/ 4 w 1638"/>
                    <a:gd name="T15" fmla="*/ 1 h 2054"/>
                    <a:gd name="T16" fmla="*/ 4 w 1638"/>
                    <a:gd name="T17" fmla="*/ 1 h 2054"/>
                    <a:gd name="T18" fmla="*/ 3 w 1638"/>
                    <a:gd name="T19" fmla="*/ 2 h 2054"/>
                    <a:gd name="T20" fmla="*/ 2 w 1638"/>
                    <a:gd name="T21" fmla="*/ 3 h 2054"/>
                    <a:gd name="T22" fmla="*/ 1 w 1638"/>
                    <a:gd name="T23" fmla="*/ 4 h 2054"/>
                    <a:gd name="T24" fmla="*/ 2 w 1638"/>
                    <a:gd name="T25" fmla="*/ 5 h 2054"/>
                    <a:gd name="T26" fmla="*/ 3 w 1638"/>
                    <a:gd name="T27" fmla="*/ 5 h 2054"/>
                    <a:gd name="T28" fmla="*/ 3 w 1638"/>
                    <a:gd name="T29" fmla="*/ 6 h 2054"/>
                    <a:gd name="T30" fmla="*/ 3 w 1638"/>
                    <a:gd name="T31" fmla="*/ 6 h 2054"/>
                    <a:gd name="T32" fmla="*/ 3 w 1638"/>
                    <a:gd name="T33" fmla="*/ 6 h 2054"/>
                    <a:gd name="T34" fmla="*/ 2 w 1638"/>
                    <a:gd name="T35" fmla="*/ 6 h 2054"/>
                    <a:gd name="T36" fmla="*/ 1 w 1638"/>
                    <a:gd name="T37" fmla="*/ 6 h 2054"/>
                    <a:gd name="T38" fmla="*/ 0 w 1638"/>
                    <a:gd name="T39" fmla="*/ 7 h 2054"/>
                    <a:gd name="T40" fmla="*/ 1 w 1638"/>
                    <a:gd name="T41" fmla="*/ 7 h 2054"/>
                    <a:gd name="T42" fmla="*/ 2 w 1638"/>
                    <a:gd name="T43" fmla="*/ 8 h 2054"/>
                    <a:gd name="T44" fmla="*/ 3 w 1638"/>
                    <a:gd name="T45" fmla="*/ 8 h 2054"/>
                    <a:gd name="T46" fmla="*/ 3 w 1638"/>
                    <a:gd name="T47" fmla="*/ 9 h 2054"/>
                    <a:gd name="T48" fmla="*/ 2 w 1638"/>
                    <a:gd name="T49" fmla="*/ 9 h 2054"/>
                    <a:gd name="T50" fmla="*/ 1 w 1638"/>
                    <a:gd name="T51" fmla="*/ 10 h 2054"/>
                    <a:gd name="T52" fmla="*/ 1 w 1638"/>
                    <a:gd name="T53" fmla="*/ 11 h 2054"/>
                    <a:gd name="T54" fmla="*/ 2 w 1638"/>
                    <a:gd name="T55" fmla="*/ 11 h 2054"/>
                    <a:gd name="T56" fmla="*/ 2 w 1638"/>
                    <a:gd name="T57" fmla="*/ 12 h 2054"/>
                    <a:gd name="T58" fmla="*/ 3 w 1638"/>
                    <a:gd name="T59" fmla="*/ 12 h 2054"/>
                    <a:gd name="T60" fmla="*/ 3 w 1638"/>
                    <a:gd name="T61" fmla="*/ 13 h 2054"/>
                    <a:gd name="T62" fmla="*/ 3 w 1638"/>
                    <a:gd name="T63" fmla="*/ 13 h 2054"/>
                    <a:gd name="T64" fmla="*/ 4 w 1638"/>
                    <a:gd name="T65" fmla="*/ 13 h 2054"/>
                    <a:gd name="T66" fmla="*/ 4 w 1638"/>
                    <a:gd name="T67" fmla="*/ 13 h 2054"/>
                    <a:gd name="T68" fmla="*/ 4 w 1638"/>
                    <a:gd name="T69" fmla="*/ 15 h 2054"/>
                    <a:gd name="T70" fmla="*/ 3 w 1638"/>
                    <a:gd name="T71" fmla="*/ 16 h 2054"/>
                    <a:gd name="T72" fmla="*/ 3 w 1638"/>
                    <a:gd name="T73" fmla="*/ 16 h 2054"/>
                    <a:gd name="T74" fmla="*/ 2 w 1638"/>
                    <a:gd name="T75" fmla="*/ 16 h 2054"/>
                    <a:gd name="T76" fmla="*/ 3 w 1638"/>
                    <a:gd name="T77" fmla="*/ 16 h 2054"/>
                    <a:gd name="T78" fmla="*/ 3 w 1638"/>
                    <a:gd name="T79" fmla="*/ 16 h 2054"/>
                    <a:gd name="T80" fmla="*/ 4 w 1638"/>
                    <a:gd name="T81" fmla="*/ 15 h 2054"/>
                    <a:gd name="T82" fmla="*/ 5 w 1638"/>
                    <a:gd name="T83" fmla="*/ 15 h 2054"/>
                    <a:gd name="T84" fmla="*/ 5 w 1638"/>
                    <a:gd name="T85" fmla="*/ 14 h 2054"/>
                    <a:gd name="T86" fmla="*/ 6 w 1638"/>
                    <a:gd name="T87" fmla="*/ 14 h 2054"/>
                    <a:gd name="T88" fmla="*/ 6 w 1638"/>
                    <a:gd name="T89" fmla="*/ 13 h 2054"/>
                    <a:gd name="T90" fmla="*/ 7 w 1638"/>
                    <a:gd name="T91" fmla="*/ 12 h 2054"/>
                    <a:gd name="T92" fmla="*/ 8 w 1638"/>
                    <a:gd name="T93" fmla="*/ 10 h 2054"/>
                    <a:gd name="T94" fmla="*/ 8 w 1638"/>
                    <a:gd name="T95" fmla="*/ 11 h 2054"/>
                    <a:gd name="T96" fmla="*/ 7 w 1638"/>
                    <a:gd name="T97" fmla="*/ 13 h 2054"/>
                    <a:gd name="T98" fmla="*/ 7 w 1638"/>
                    <a:gd name="T99" fmla="*/ 13 h 2054"/>
                    <a:gd name="T100" fmla="*/ 8 w 1638"/>
                    <a:gd name="T101" fmla="*/ 12 h 2054"/>
                    <a:gd name="T102" fmla="*/ 9 w 1638"/>
                    <a:gd name="T103" fmla="*/ 12 h 2054"/>
                    <a:gd name="T104" fmla="*/ 9 w 1638"/>
                    <a:gd name="T105" fmla="*/ 12 h 2054"/>
                    <a:gd name="T106" fmla="*/ 9 w 1638"/>
                    <a:gd name="T107" fmla="*/ 11 h 2054"/>
                    <a:gd name="T108" fmla="*/ 9 w 1638"/>
                    <a:gd name="T109" fmla="*/ 12 h 2054"/>
                    <a:gd name="T110" fmla="*/ 10 w 1638"/>
                    <a:gd name="T111" fmla="*/ 12 h 2054"/>
                    <a:gd name="T112" fmla="*/ 11 w 1638"/>
                    <a:gd name="T113" fmla="*/ 12 h 2054"/>
                    <a:gd name="T114" fmla="*/ 13 w 1638"/>
                    <a:gd name="T115" fmla="*/ 12 h 2054"/>
                    <a:gd name="T116" fmla="*/ 13 w 1638"/>
                    <a:gd name="T117" fmla="*/ 13 h 2054"/>
                    <a:gd name="T118" fmla="*/ 13 w 1638"/>
                    <a:gd name="T119" fmla="*/ 13 h 20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8"/>
                    <a:gd name="T181" fmla="*/ 0 h 2054"/>
                    <a:gd name="T182" fmla="*/ 1638 w 1638"/>
                    <a:gd name="T183" fmla="*/ 2054 h 20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7" name="Freeform 525">
                  <a:extLst>
                    <a:ext uri="{FF2B5EF4-FFF2-40B4-BE49-F238E27FC236}">
                      <a16:creationId xmlns:a16="http://schemas.microsoft.com/office/drawing/2014/main" id="{65FD4475-E032-478F-8235-A456702318DB}"/>
                    </a:ext>
                  </a:extLst>
                </p:cNvPr>
                <p:cNvSpPr>
                  <a:spLocks noChangeAspect="1"/>
                </p:cNvSpPr>
                <p:nvPr/>
              </p:nvSpPr>
              <p:spPr bwMode="gray">
                <a:xfrm>
                  <a:off x="999" y="1668"/>
                  <a:ext cx="91" cy="101"/>
                </a:xfrm>
                <a:custGeom>
                  <a:avLst/>
                  <a:gdLst>
                    <a:gd name="T0" fmla="*/ 0 w 456"/>
                    <a:gd name="T1" fmla="*/ 1 h 507"/>
                    <a:gd name="T2" fmla="*/ 1 w 456"/>
                    <a:gd name="T3" fmla="*/ 0 h 507"/>
                    <a:gd name="T4" fmla="*/ 1 w 456"/>
                    <a:gd name="T5" fmla="*/ 0 h 507"/>
                    <a:gd name="T6" fmla="*/ 1 w 456"/>
                    <a:gd name="T7" fmla="*/ 0 h 507"/>
                    <a:gd name="T8" fmla="*/ 2 w 456"/>
                    <a:gd name="T9" fmla="*/ 0 h 507"/>
                    <a:gd name="T10" fmla="*/ 2 w 456"/>
                    <a:gd name="T11" fmla="*/ 1 h 507"/>
                    <a:gd name="T12" fmla="*/ 2 w 456"/>
                    <a:gd name="T13" fmla="*/ 2 h 507"/>
                    <a:gd name="T14" fmla="*/ 3 w 456"/>
                    <a:gd name="T15" fmla="*/ 2 h 507"/>
                    <a:gd name="T16" fmla="*/ 3 w 456"/>
                    <a:gd name="T17" fmla="*/ 2 h 507"/>
                    <a:gd name="T18" fmla="*/ 3 w 456"/>
                    <a:gd name="T19" fmla="*/ 3 h 507"/>
                    <a:gd name="T20" fmla="*/ 4 w 456"/>
                    <a:gd name="T21" fmla="*/ 3 h 507"/>
                    <a:gd name="T22" fmla="*/ 4 w 456"/>
                    <a:gd name="T23" fmla="*/ 3 h 507"/>
                    <a:gd name="T24" fmla="*/ 4 w 456"/>
                    <a:gd name="T25" fmla="*/ 4 h 507"/>
                    <a:gd name="T26" fmla="*/ 3 w 456"/>
                    <a:gd name="T27" fmla="*/ 4 h 507"/>
                    <a:gd name="T28" fmla="*/ 3 w 456"/>
                    <a:gd name="T29" fmla="*/ 4 h 507"/>
                    <a:gd name="T30" fmla="*/ 3 w 456"/>
                    <a:gd name="T31" fmla="*/ 4 h 507"/>
                    <a:gd name="T32" fmla="*/ 3 w 456"/>
                    <a:gd name="T33" fmla="*/ 4 h 507"/>
                    <a:gd name="T34" fmla="*/ 3 w 456"/>
                    <a:gd name="T35" fmla="*/ 3 h 507"/>
                    <a:gd name="T36" fmla="*/ 3 w 456"/>
                    <a:gd name="T37" fmla="*/ 3 h 507"/>
                    <a:gd name="T38" fmla="*/ 3 w 456"/>
                    <a:gd name="T39" fmla="*/ 3 h 507"/>
                    <a:gd name="T40" fmla="*/ 3 w 456"/>
                    <a:gd name="T41" fmla="*/ 3 h 507"/>
                    <a:gd name="T42" fmla="*/ 3 w 456"/>
                    <a:gd name="T43" fmla="*/ 3 h 507"/>
                    <a:gd name="T44" fmla="*/ 3 w 456"/>
                    <a:gd name="T45" fmla="*/ 3 h 507"/>
                    <a:gd name="T46" fmla="*/ 3 w 456"/>
                    <a:gd name="T47" fmla="*/ 3 h 507"/>
                    <a:gd name="T48" fmla="*/ 3 w 456"/>
                    <a:gd name="T49" fmla="*/ 3 h 507"/>
                    <a:gd name="T50" fmla="*/ 3 w 456"/>
                    <a:gd name="T51" fmla="*/ 3 h 507"/>
                    <a:gd name="T52" fmla="*/ 2 w 456"/>
                    <a:gd name="T53" fmla="*/ 2 h 507"/>
                    <a:gd name="T54" fmla="*/ 2 w 456"/>
                    <a:gd name="T55" fmla="*/ 2 h 507"/>
                    <a:gd name="T56" fmla="*/ 2 w 456"/>
                    <a:gd name="T57" fmla="*/ 2 h 507"/>
                    <a:gd name="T58" fmla="*/ 2 w 456"/>
                    <a:gd name="T59" fmla="*/ 2 h 507"/>
                    <a:gd name="T60" fmla="*/ 2 w 456"/>
                    <a:gd name="T61" fmla="*/ 2 h 507"/>
                    <a:gd name="T62" fmla="*/ 2 w 456"/>
                    <a:gd name="T63" fmla="*/ 2 h 507"/>
                    <a:gd name="T64" fmla="*/ 2 w 456"/>
                    <a:gd name="T65" fmla="*/ 2 h 507"/>
                    <a:gd name="T66" fmla="*/ 2 w 456"/>
                    <a:gd name="T67" fmla="*/ 2 h 507"/>
                    <a:gd name="T68" fmla="*/ 2 w 456"/>
                    <a:gd name="T69" fmla="*/ 2 h 507"/>
                    <a:gd name="T70" fmla="*/ 2 w 456"/>
                    <a:gd name="T71" fmla="*/ 2 h 507"/>
                    <a:gd name="T72" fmla="*/ 2 w 456"/>
                    <a:gd name="T73" fmla="*/ 2 h 507"/>
                    <a:gd name="T74" fmla="*/ 2 w 456"/>
                    <a:gd name="T75" fmla="*/ 2 h 507"/>
                    <a:gd name="T76" fmla="*/ 2 w 456"/>
                    <a:gd name="T77" fmla="*/ 1 h 507"/>
                    <a:gd name="T78" fmla="*/ 2 w 456"/>
                    <a:gd name="T79" fmla="*/ 1 h 507"/>
                    <a:gd name="T80" fmla="*/ 2 w 456"/>
                    <a:gd name="T81" fmla="*/ 1 h 507"/>
                    <a:gd name="T82" fmla="*/ 1 w 456"/>
                    <a:gd name="T83" fmla="*/ 1 h 507"/>
                    <a:gd name="T84" fmla="*/ 1 w 456"/>
                    <a:gd name="T85" fmla="*/ 0 h 507"/>
                    <a:gd name="T86" fmla="*/ 1 w 456"/>
                    <a:gd name="T87" fmla="*/ 1 h 507"/>
                    <a:gd name="T88" fmla="*/ 1 w 456"/>
                    <a:gd name="T89" fmla="*/ 1 h 507"/>
                    <a:gd name="T90" fmla="*/ 1 w 456"/>
                    <a:gd name="T91" fmla="*/ 1 h 507"/>
                    <a:gd name="T92" fmla="*/ 1 w 456"/>
                    <a:gd name="T93" fmla="*/ 1 h 507"/>
                    <a:gd name="T94" fmla="*/ 1 w 456"/>
                    <a:gd name="T95" fmla="*/ 1 h 507"/>
                    <a:gd name="T96" fmla="*/ 1 w 456"/>
                    <a:gd name="T97" fmla="*/ 1 h 507"/>
                    <a:gd name="T98" fmla="*/ 1 w 456"/>
                    <a:gd name="T99" fmla="*/ 1 h 507"/>
                    <a:gd name="T100" fmla="*/ 1 w 456"/>
                    <a:gd name="T101" fmla="*/ 1 h 507"/>
                    <a:gd name="T102" fmla="*/ 1 w 456"/>
                    <a:gd name="T103" fmla="*/ 1 h 507"/>
                    <a:gd name="T104" fmla="*/ 1 w 456"/>
                    <a:gd name="T105" fmla="*/ 1 h 507"/>
                    <a:gd name="T106" fmla="*/ 1 w 456"/>
                    <a:gd name="T107" fmla="*/ 1 h 507"/>
                    <a:gd name="T108" fmla="*/ 0 w 456"/>
                    <a:gd name="T109" fmla="*/ 1 h 507"/>
                    <a:gd name="T110" fmla="*/ 0 w 456"/>
                    <a:gd name="T111" fmla="*/ 1 h 507"/>
                    <a:gd name="T112" fmla="*/ 0 w 456"/>
                    <a:gd name="T113" fmla="*/ 0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6"/>
                    <a:gd name="T172" fmla="*/ 0 h 507"/>
                    <a:gd name="T173" fmla="*/ 456 w 456"/>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grpSp>
            <p:nvGrpSpPr>
              <p:cNvPr id="747" name="Group 526">
                <a:extLst>
                  <a:ext uri="{FF2B5EF4-FFF2-40B4-BE49-F238E27FC236}">
                    <a16:creationId xmlns:a16="http://schemas.microsoft.com/office/drawing/2014/main" id="{5B1E1826-4ED7-42B8-A023-6A4D5E8D1771}"/>
                  </a:ext>
                </a:extLst>
              </p:cNvPr>
              <p:cNvGrpSpPr>
                <a:grpSpLocks noChangeAspect="1"/>
              </p:cNvGrpSpPr>
              <p:nvPr/>
            </p:nvGrpSpPr>
            <p:grpSpPr bwMode="auto">
              <a:xfrm>
                <a:off x="1149" y="1865"/>
                <a:ext cx="635" cy="339"/>
                <a:chOff x="1149" y="1865"/>
                <a:chExt cx="635" cy="339"/>
              </a:xfrm>
            </p:grpSpPr>
            <p:sp>
              <p:nvSpPr>
                <p:cNvPr id="748" name="Freeform 527">
                  <a:extLst>
                    <a:ext uri="{FF2B5EF4-FFF2-40B4-BE49-F238E27FC236}">
                      <a16:creationId xmlns:a16="http://schemas.microsoft.com/office/drawing/2014/main" id="{B887C2CC-E0E4-411B-A7F5-E4A2A20924BB}"/>
                    </a:ext>
                  </a:extLst>
                </p:cNvPr>
                <p:cNvSpPr>
                  <a:spLocks noChangeAspect="1"/>
                </p:cNvSpPr>
                <p:nvPr/>
              </p:nvSpPr>
              <p:spPr bwMode="gray">
                <a:xfrm>
                  <a:off x="1782" y="1939"/>
                  <a:ext cx="2" cy="3"/>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49" name="Freeform 528">
                  <a:extLst>
                    <a:ext uri="{FF2B5EF4-FFF2-40B4-BE49-F238E27FC236}">
                      <a16:creationId xmlns:a16="http://schemas.microsoft.com/office/drawing/2014/main" id="{D8A00364-EDCD-4E9B-8DCD-7FAE547EA84F}"/>
                    </a:ext>
                  </a:extLst>
                </p:cNvPr>
                <p:cNvSpPr>
                  <a:spLocks noChangeAspect="1"/>
                </p:cNvSpPr>
                <p:nvPr/>
              </p:nvSpPr>
              <p:spPr bwMode="gray">
                <a:xfrm>
                  <a:off x="1782" y="1939"/>
                  <a:ext cx="2" cy="3"/>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5"/>
                    <a:gd name="T29" fmla="*/ 10 w 1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5">
                      <a:moveTo>
                        <a:pt x="5" y="0"/>
                      </a:moveTo>
                      <a:lnTo>
                        <a:pt x="2" y="3"/>
                      </a:lnTo>
                      <a:lnTo>
                        <a:pt x="1" y="10"/>
                      </a:lnTo>
                      <a:lnTo>
                        <a:pt x="0" y="15"/>
                      </a:lnTo>
                      <a:lnTo>
                        <a:pt x="5" y="10"/>
                      </a:lnTo>
                      <a:lnTo>
                        <a:pt x="8" y="10"/>
                      </a:lnTo>
                      <a:lnTo>
                        <a:pt x="8" y="6"/>
                      </a:lnTo>
                      <a:lnTo>
                        <a:pt x="10" y="1"/>
                      </a:lnTo>
                      <a:lnTo>
                        <a:pt x="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0" name="Freeform 529">
                  <a:extLst>
                    <a:ext uri="{FF2B5EF4-FFF2-40B4-BE49-F238E27FC236}">
                      <a16:creationId xmlns:a16="http://schemas.microsoft.com/office/drawing/2014/main" id="{45C3E467-D848-4446-A1A1-B7C738905BE6}"/>
                    </a:ext>
                  </a:extLst>
                </p:cNvPr>
                <p:cNvSpPr>
                  <a:spLocks noChangeAspect="1"/>
                </p:cNvSpPr>
                <p:nvPr/>
              </p:nvSpPr>
              <p:spPr bwMode="gray">
                <a:xfrm>
                  <a:off x="1671" y="2027"/>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1" name="Freeform 530">
                  <a:extLst>
                    <a:ext uri="{FF2B5EF4-FFF2-40B4-BE49-F238E27FC236}">
                      <a16:creationId xmlns:a16="http://schemas.microsoft.com/office/drawing/2014/main" id="{E718C589-4D74-4593-BE99-8E74A625399A}"/>
                    </a:ext>
                  </a:extLst>
                </p:cNvPr>
                <p:cNvSpPr>
                  <a:spLocks noChangeAspect="1"/>
                </p:cNvSpPr>
                <p:nvPr/>
              </p:nvSpPr>
              <p:spPr bwMode="gray">
                <a:xfrm>
                  <a:off x="1670" y="2025"/>
                  <a:ext cx="1" cy="1"/>
                </a:xfrm>
                <a:custGeom>
                  <a:avLst/>
                  <a:gdLst>
                    <a:gd name="T0" fmla="*/ 0 w 5"/>
                    <a:gd name="T1" fmla="*/ 0 h 6"/>
                    <a:gd name="T2" fmla="*/ 0 w 5"/>
                    <a:gd name="T3" fmla="*/ 0 h 6"/>
                    <a:gd name="T4" fmla="*/ 0 w 5"/>
                    <a:gd name="T5" fmla="*/ 0 h 6"/>
                    <a:gd name="T6" fmla="*/ 0 w 5"/>
                    <a:gd name="T7" fmla="*/ 0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2"/>
                      </a:moveTo>
                      <a:lnTo>
                        <a:pt x="0" y="0"/>
                      </a:lnTo>
                      <a:lnTo>
                        <a:pt x="3" y="2"/>
                      </a:lnTo>
                      <a:lnTo>
                        <a:pt x="5" y="6"/>
                      </a:lnTo>
                      <a:lnTo>
                        <a:pt x="3"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52" name="Freeform 531">
                  <a:extLst>
                    <a:ext uri="{FF2B5EF4-FFF2-40B4-BE49-F238E27FC236}">
                      <a16:creationId xmlns:a16="http://schemas.microsoft.com/office/drawing/2014/main" id="{14318DEE-9C88-4F5F-8B9F-4912FB8D58CB}"/>
                    </a:ext>
                  </a:extLst>
                </p:cNvPr>
                <p:cNvSpPr>
                  <a:spLocks noChangeAspect="1"/>
                </p:cNvSpPr>
                <p:nvPr/>
              </p:nvSpPr>
              <p:spPr bwMode="gray">
                <a:xfrm>
                  <a:off x="1149" y="1865"/>
                  <a:ext cx="633" cy="339"/>
                </a:xfrm>
                <a:custGeom>
                  <a:avLst/>
                  <a:gdLst>
                    <a:gd name="T0" fmla="*/ 25 w 3166"/>
                    <a:gd name="T1" fmla="*/ 1 h 1693"/>
                    <a:gd name="T2" fmla="*/ 24 w 3166"/>
                    <a:gd name="T3" fmla="*/ 3 h 1693"/>
                    <a:gd name="T4" fmla="*/ 21 w 3166"/>
                    <a:gd name="T5" fmla="*/ 3 h 1693"/>
                    <a:gd name="T6" fmla="*/ 21 w 3166"/>
                    <a:gd name="T7" fmla="*/ 4 h 1693"/>
                    <a:gd name="T8" fmla="*/ 19 w 3166"/>
                    <a:gd name="T9" fmla="*/ 5 h 1693"/>
                    <a:gd name="T10" fmla="*/ 18 w 3166"/>
                    <a:gd name="T11" fmla="*/ 4 h 1693"/>
                    <a:gd name="T12" fmla="*/ 18 w 3166"/>
                    <a:gd name="T13" fmla="*/ 4 h 1693"/>
                    <a:gd name="T14" fmla="*/ 18 w 3166"/>
                    <a:gd name="T15" fmla="*/ 2 h 1693"/>
                    <a:gd name="T16" fmla="*/ 17 w 3166"/>
                    <a:gd name="T17" fmla="*/ 3 h 1693"/>
                    <a:gd name="T18" fmla="*/ 17 w 3166"/>
                    <a:gd name="T19" fmla="*/ 5 h 1693"/>
                    <a:gd name="T20" fmla="*/ 16 w 3166"/>
                    <a:gd name="T21" fmla="*/ 3 h 1693"/>
                    <a:gd name="T22" fmla="*/ 17 w 3166"/>
                    <a:gd name="T23" fmla="*/ 2 h 1693"/>
                    <a:gd name="T24" fmla="*/ 18 w 3166"/>
                    <a:gd name="T25" fmla="*/ 2 h 1693"/>
                    <a:gd name="T26" fmla="*/ 17 w 3166"/>
                    <a:gd name="T27" fmla="*/ 2 h 1693"/>
                    <a:gd name="T28" fmla="*/ 16 w 3166"/>
                    <a:gd name="T29" fmla="*/ 1 h 1693"/>
                    <a:gd name="T30" fmla="*/ 14 w 3166"/>
                    <a:gd name="T31" fmla="*/ 2 h 1693"/>
                    <a:gd name="T32" fmla="*/ 14 w 3166"/>
                    <a:gd name="T33" fmla="*/ 1 h 1693"/>
                    <a:gd name="T34" fmla="*/ 13 w 3166"/>
                    <a:gd name="T35" fmla="*/ 0 h 1693"/>
                    <a:gd name="T36" fmla="*/ 7 w 3166"/>
                    <a:gd name="T37" fmla="*/ 0 h 1693"/>
                    <a:gd name="T38" fmla="*/ 1 w 3166"/>
                    <a:gd name="T39" fmla="*/ 0 h 1693"/>
                    <a:gd name="T40" fmla="*/ 1 w 3166"/>
                    <a:gd name="T41" fmla="*/ 1 h 1693"/>
                    <a:gd name="T42" fmla="*/ 0 w 3166"/>
                    <a:gd name="T43" fmla="*/ 1 h 1693"/>
                    <a:gd name="T44" fmla="*/ 0 w 3166"/>
                    <a:gd name="T45" fmla="*/ 2 h 1693"/>
                    <a:gd name="T46" fmla="*/ 0 w 3166"/>
                    <a:gd name="T47" fmla="*/ 2 h 1693"/>
                    <a:gd name="T48" fmla="*/ 0 w 3166"/>
                    <a:gd name="T49" fmla="*/ 5 h 1693"/>
                    <a:gd name="T50" fmla="*/ 1 w 3166"/>
                    <a:gd name="T51" fmla="*/ 7 h 1693"/>
                    <a:gd name="T52" fmla="*/ 1 w 3166"/>
                    <a:gd name="T53" fmla="*/ 7 h 1693"/>
                    <a:gd name="T54" fmla="*/ 2 w 3166"/>
                    <a:gd name="T55" fmla="*/ 8 h 1693"/>
                    <a:gd name="T56" fmla="*/ 3 w 3166"/>
                    <a:gd name="T57" fmla="*/ 9 h 1693"/>
                    <a:gd name="T58" fmla="*/ 8 w 3166"/>
                    <a:gd name="T59" fmla="*/ 10 h 1693"/>
                    <a:gd name="T60" fmla="*/ 10 w 3166"/>
                    <a:gd name="T61" fmla="*/ 11 h 1693"/>
                    <a:gd name="T62" fmla="*/ 12 w 3166"/>
                    <a:gd name="T63" fmla="*/ 13 h 1693"/>
                    <a:gd name="T64" fmla="*/ 12 w 3166"/>
                    <a:gd name="T65" fmla="*/ 12 h 1693"/>
                    <a:gd name="T66" fmla="*/ 13 w 3166"/>
                    <a:gd name="T67" fmla="*/ 12 h 1693"/>
                    <a:gd name="T68" fmla="*/ 13 w 3166"/>
                    <a:gd name="T69" fmla="*/ 11 h 1693"/>
                    <a:gd name="T70" fmla="*/ 14 w 3166"/>
                    <a:gd name="T71" fmla="*/ 11 h 1693"/>
                    <a:gd name="T72" fmla="*/ 15 w 3166"/>
                    <a:gd name="T73" fmla="*/ 11 h 1693"/>
                    <a:gd name="T74" fmla="*/ 15 w 3166"/>
                    <a:gd name="T75" fmla="*/ 11 h 1693"/>
                    <a:gd name="T76" fmla="*/ 16 w 3166"/>
                    <a:gd name="T77" fmla="*/ 11 h 1693"/>
                    <a:gd name="T78" fmla="*/ 17 w 3166"/>
                    <a:gd name="T79" fmla="*/ 11 h 1693"/>
                    <a:gd name="T80" fmla="*/ 18 w 3166"/>
                    <a:gd name="T81" fmla="*/ 11 h 1693"/>
                    <a:gd name="T82" fmla="*/ 19 w 3166"/>
                    <a:gd name="T83" fmla="*/ 13 h 1693"/>
                    <a:gd name="T84" fmla="*/ 19 w 3166"/>
                    <a:gd name="T85" fmla="*/ 14 h 1693"/>
                    <a:gd name="T86" fmla="*/ 19 w 3166"/>
                    <a:gd name="T87" fmla="*/ 11 h 1693"/>
                    <a:gd name="T88" fmla="*/ 20 w 3166"/>
                    <a:gd name="T89" fmla="*/ 10 h 1693"/>
                    <a:gd name="T90" fmla="*/ 21 w 3166"/>
                    <a:gd name="T91" fmla="*/ 9 h 1693"/>
                    <a:gd name="T92" fmla="*/ 21 w 3166"/>
                    <a:gd name="T93" fmla="*/ 8 h 1693"/>
                    <a:gd name="T94" fmla="*/ 21 w 3166"/>
                    <a:gd name="T95" fmla="*/ 8 h 1693"/>
                    <a:gd name="T96" fmla="*/ 21 w 3166"/>
                    <a:gd name="T97" fmla="*/ 8 h 1693"/>
                    <a:gd name="T98" fmla="*/ 21 w 3166"/>
                    <a:gd name="T99" fmla="*/ 7 h 1693"/>
                    <a:gd name="T100" fmla="*/ 21 w 3166"/>
                    <a:gd name="T101" fmla="*/ 7 h 1693"/>
                    <a:gd name="T102" fmla="*/ 21 w 3166"/>
                    <a:gd name="T103" fmla="*/ 6 h 1693"/>
                    <a:gd name="T104" fmla="*/ 21 w 3166"/>
                    <a:gd name="T105" fmla="*/ 7 h 1693"/>
                    <a:gd name="T106" fmla="*/ 22 w 3166"/>
                    <a:gd name="T107" fmla="*/ 6 h 1693"/>
                    <a:gd name="T108" fmla="*/ 22 w 3166"/>
                    <a:gd name="T109" fmla="*/ 6 h 1693"/>
                    <a:gd name="T110" fmla="*/ 23 w 3166"/>
                    <a:gd name="T111" fmla="*/ 5 h 1693"/>
                    <a:gd name="T112" fmla="*/ 24 w 3166"/>
                    <a:gd name="T113" fmla="*/ 5 h 1693"/>
                    <a:gd name="T114" fmla="*/ 24 w 3166"/>
                    <a:gd name="T115" fmla="*/ 4 h 1693"/>
                    <a:gd name="T116" fmla="*/ 24 w 3166"/>
                    <a:gd name="T117" fmla="*/ 4 h 1693"/>
                    <a:gd name="T118" fmla="*/ 25 w 3166"/>
                    <a:gd name="T119" fmla="*/ 3 h 16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66"/>
                    <a:gd name="T181" fmla="*/ 0 h 1693"/>
                    <a:gd name="T182" fmla="*/ 3166 w 3166"/>
                    <a:gd name="T183" fmla="*/ 1693 h 16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grpSp>
        <p:grpSp>
          <p:nvGrpSpPr>
            <p:cNvPr id="677" name="Group 532">
              <a:extLst>
                <a:ext uri="{FF2B5EF4-FFF2-40B4-BE49-F238E27FC236}">
                  <a16:creationId xmlns:a16="http://schemas.microsoft.com/office/drawing/2014/main" id="{2C5E7CFD-7A7C-4268-ADD4-4D504E2EEB00}"/>
                </a:ext>
              </a:extLst>
            </p:cNvPr>
            <p:cNvGrpSpPr>
              <a:grpSpLocks noChangeAspect="1"/>
            </p:cNvGrpSpPr>
            <p:nvPr/>
          </p:nvGrpSpPr>
          <p:grpSpPr bwMode="auto">
            <a:xfrm>
              <a:off x="1338" y="436"/>
              <a:ext cx="969" cy="1022"/>
              <a:chOff x="969" y="960"/>
              <a:chExt cx="969" cy="1022"/>
            </a:xfrm>
          </p:grpSpPr>
          <p:sp>
            <p:nvSpPr>
              <p:cNvPr id="717" name="Freeform 533">
                <a:extLst>
                  <a:ext uri="{FF2B5EF4-FFF2-40B4-BE49-F238E27FC236}">
                    <a16:creationId xmlns:a16="http://schemas.microsoft.com/office/drawing/2014/main" id="{69628BE9-4B73-465E-97B5-7F264AE60A7A}"/>
                  </a:ext>
                </a:extLst>
              </p:cNvPr>
              <p:cNvSpPr>
                <a:spLocks noChangeAspect="1"/>
              </p:cNvSpPr>
              <p:nvPr/>
            </p:nvSpPr>
            <p:spPr bwMode="gray">
              <a:xfrm>
                <a:off x="1903" y="1791"/>
                <a:ext cx="1" cy="1"/>
              </a:xfrm>
              <a:custGeom>
                <a:avLst/>
                <a:gdLst>
                  <a:gd name="T0" fmla="*/ 0 w 3"/>
                  <a:gd name="T1" fmla="*/ 0 h 2"/>
                  <a:gd name="T2" fmla="*/ 0 w 3"/>
                  <a:gd name="T3" fmla="*/ 1 h 2"/>
                  <a:gd name="T4" fmla="*/ 0 w 3"/>
                  <a:gd name="T5" fmla="*/ 1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0"/>
                    </a:moveTo>
                    <a:lnTo>
                      <a:pt x="0" y="1"/>
                    </a:lnTo>
                    <a:lnTo>
                      <a:pt x="3" y="2"/>
                    </a:lnTo>
                    <a:lnTo>
                      <a:pt x="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8" name="Freeform 534">
                <a:extLst>
                  <a:ext uri="{FF2B5EF4-FFF2-40B4-BE49-F238E27FC236}">
                    <a16:creationId xmlns:a16="http://schemas.microsoft.com/office/drawing/2014/main" id="{722105A2-6001-49E7-A3AB-8997070251B6}"/>
                  </a:ext>
                </a:extLst>
              </p:cNvPr>
              <p:cNvSpPr>
                <a:spLocks noChangeAspect="1"/>
              </p:cNvSpPr>
              <p:nvPr/>
            </p:nvSpPr>
            <p:spPr bwMode="gray">
              <a:xfrm>
                <a:off x="1865" y="1826"/>
                <a:ext cx="73" cy="84"/>
              </a:xfrm>
              <a:custGeom>
                <a:avLst/>
                <a:gdLst>
                  <a:gd name="T0" fmla="*/ 1 w 362"/>
                  <a:gd name="T1" fmla="*/ 0 h 420"/>
                  <a:gd name="T2" fmla="*/ 1 w 362"/>
                  <a:gd name="T3" fmla="*/ 0 h 420"/>
                  <a:gd name="T4" fmla="*/ 1 w 362"/>
                  <a:gd name="T5" fmla="*/ 0 h 420"/>
                  <a:gd name="T6" fmla="*/ 1 w 362"/>
                  <a:gd name="T7" fmla="*/ 1 h 420"/>
                  <a:gd name="T8" fmla="*/ 1 w 362"/>
                  <a:gd name="T9" fmla="*/ 1 h 420"/>
                  <a:gd name="T10" fmla="*/ 1 w 362"/>
                  <a:gd name="T11" fmla="*/ 1 h 420"/>
                  <a:gd name="T12" fmla="*/ 1 w 362"/>
                  <a:gd name="T13" fmla="*/ 1 h 420"/>
                  <a:gd name="T14" fmla="*/ 1 w 362"/>
                  <a:gd name="T15" fmla="*/ 1 h 420"/>
                  <a:gd name="T16" fmla="*/ 1 w 362"/>
                  <a:gd name="T17" fmla="*/ 2 h 420"/>
                  <a:gd name="T18" fmla="*/ 1 w 362"/>
                  <a:gd name="T19" fmla="*/ 2 h 420"/>
                  <a:gd name="T20" fmla="*/ 1 w 362"/>
                  <a:gd name="T21" fmla="*/ 2 h 420"/>
                  <a:gd name="T22" fmla="*/ 0 w 362"/>
                  <a:gd name="T23" fmla="*/ 2 h 420"/>
                  <a:gd name="T24" fmla="*/ 0 w 362"/>
                  <a:gd name="T25" fmla="*/ 2 h 420"/>
                  <a:gd name="T26" fmla="*/ 0 w 362"/>
                  <a:gd name="T27" fmla="*/ 2 h 420"/>
                  <a:gd name="T28" fmla="*/ 0 w 362"/>
                  <a:gd name="T29" fmla="*/ 3 h 420"/>
                  <a:gd name="T30" fmla="*/ 0 w 362"/>
                  <a:gd name="T31" fmla="*/ 3 h 420"/>
                  <a:gd name="T32" fmla="*/ 1 w 362"/>
                  <a:gd name="T33" fmla="*/ 3 h 420"/>
                  <a:gd name="T34" fmla="*/ 1 w 362"/>
                  <a:gd name="T35" fmla="*/ 3 h 420"/>
                  <a:gd name="T36" fmla="*/ 1 w 362"/>
                  <a:gd name="T37" fmla="*/ 3 h 420"/>
                  <a:gd name="T38" fmla="*/ 2 w 362"/>
                  <a:gd name="T39" fmla="*/ 3 h 420"/>
                  <a:gd name="T40" fmla="*/ 2 w 362"/>
                  <a:gd name="T41" fmla="*/ 3 h 420"/>
                  <a:gd name="T42" fmla="*/ 2 w 362"/>
                  <a:gd name="T43" fmla="*/ 3 h 420"/>
                  <a:gd name="T44" fmla="*/ 2 w 362"/>
                  <a:gd name="T45" fmla="*/ 3 h 420"/>
                  <a:gd name="T46" fmla="*/ 2 w 362"/>
                  <a:gd name="T47" fmla="*/ 3 h 420"/>
                  <a:gd name="T48" fmla="*/ 2 w 362"/>
                  <a:gd name="T49" fmla="*/ 3 h 420"/>
                  <a:gd name="T50" fmla="*/ 2 w 362"/>
                  <a:gd name="T51" fmla="*/ 3 h 420"/>
                  <a:gd name="T52" fmla="*/ 2 w 362"/>
                  <a:gd name="T53" fmla="*/ 3 h 420"/>
                  <a:gd name="T54" fmla="*/ 2 w 362"/>
                  <a:gd name="T55" fmla="*/ 3 h 420"/>
                  <a:gd name="T56" fmla="*/ 2 w 362"/>
                  <a:gd name="T57" fmla="*/ 3 h 420"/>
                  <a:gd name="T58" fmla="*/ 2 w 362"/>
                  <a:gd name="T59" fmla="*/ 3 h 420"/>
                  <a:gd name="T60" fmla="*/ 3 w 362"/>
                  <a:gd name="T61" fmla="*/ 3 h 420"/>
                  <a:gd name="T62" fmla="*/ 3 w 362"/>
                  <a:gd name="T63" fmla="*/ 3 h 420"/>
                  <a:gd name="T64" fmla="*/ 3 w 362"/>
                  <a:gd name="T65" fmla="*/ 3 h 420"/>
                  <a:gd name="T66" fmla="*/ 3 w 362"/>
                  <a:gd name="T67" fmla="*/ 3 h 420"/>
                  <a:gd name="T68" fmla="*/ 3 w 362"/>
                  <a:gd name="T69" fmla="*/ 3 h 420"/>
                  <a:gd name="T70" fmla="*/ 3 w 362"/>
                  <a:gd name="T71" fmla="*/ 2 h 420"/>
                  <a:gd name="T72" fmla="*/ 3 w 362"/>
                  <a:gd name="T73" fmla="*/ 2 h 420"/>
                  <a:gd name="T74" fmla="*/ 3 w 362"/>
                  <a:gd name="T75" fmla="*/ 3 h 420"/>
                  <a:gd name="T76" fmla="*/ 3 w 362"/>
                  <a:gd name="T77" fmla="*/ 3 h 420"/>
                  <a:gd name="T78" fmla="*/ 3 w 362"/>
                  <a:gd name="T79" fmla="*/ 2 h 420"/>
                  <a:gd name="T80" fmla="*/ 3 w 362"/>
                  <a:gd name="T81" fmla="*/ 2 h 420"/>
                  <a:gd name="T82" fmla="*/ 3 w 362"/>
                  <a:gd name="T83" fmla="*/ 2 h 420"/>
                  <a:gd name="T84" fmla="*/ 2 w 362"/>
                  <a:gd name="T85" fmla="*/ 2 h 420"/>
                  <a:gd name="T86" fmla="*/ 2 w 362"/>
                  <a:gd name="T87" fmla="*/ 2 h 420"/>
                  <a:gd name="T88" fmla="*/ 2 w 362"/>
                  <a:gd name="T89" fmla="*/ 2 h 420"/>
                  <a:gd name="T90" fmla="*/ 3 w 362"/>
                  <a:gd name="T91" fmla="*/ 2 h 420"/>
                  <a:gd name="T92" fmla="*/ 2 w 362"/>
                  <a:gd name="T93" fmla="*/ 2 h 420"/>
                  <a:gd name="T94" fmla="*/ 2 w 362"/>
                  <a:gd name="T95" fmla="*/ 2 h 420"/>
                  <a:gd name="T96" fmla="*/ 2 w 362"/>
                  <a:gd name="T97" fmla="*/ 1 h 420"/>
                  <a:gd name="T98" fmla="*/ 2 w 362"/>
                  <a:gd name="T99" fmla="*/ 1 h 420"/>
                  <a:gd name="T100" fmla="*/ 2 w 362"/>
                  <a:gd name="T101" fmla="*/ 1 h 420"/>
                  <a:gd name="T102" fmla="*/ 1 w 362"/>
                  <a:gd name="T103" fmla="*/ 1 h 420"/>
                  <a:gd name="T104" fmla="*/ 1 w 362"/>
                  <a:gd name="T105" fmla="*/ 1 h 420"/>
                  <a:gd name="T106" fmla="*/ 1 w 362"/>
                  <a:gd name="T107" fmla="*/ 1 h 420"/>
                  <a:gd name="T108" fmla="*/ 1 w 362"/>
                  <a:gd name="T109" fmla="*/ 1 h 420"/>
                  <a:gd name="T110" fmla="*/ 1 w 362"/>
                  <a:gd name="T111" fmla="*/ 1 h 420"/>
                  <a:gd name="T112" fmla="*/ 1 w 362"/>
                  <a:gd name="T113" fmla="*/ 1 h 420"/>
                  <a:gd name="T114" fmla="*/ 1 w 362"/>
                  <a:gd name="T115" fmla="*/ 0 h 420"/>
                  <a:gd name="T116" fmla="*/ 2 w 362"/>
                  <a:gd name="T117" fmla="*/ 0 h 420"/>
                  <a:gd name="T118" fmla="*/ 2 w 362"/>
                  <a:gd name="T119" fmla="*/ 0 h 4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2"/>
                  <a:gd name="T181" fmla="*/ 0 h 420"/>
                  <a:gd name="T182" fmla="*/ 362 w 362"/>
                  <a:gd name="T183" fmla="*/ 420 h 4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9" name="Freeform 535">
                <a:extLst>
                  <a:ext uri="{FF2B5EF4-FFF2-40B4-BE49-F238E27FC236}">
                    <a16:creationId xmlns:a16="http://schemas.microsoft.com/office/drawing/2014/main" id="{2495C04A-3A05-417C-81CF-31A793DB5873}"/>
                  </a:ext>
                </a:extLst>
              </p:cNvPr>
              <p:cNvSpPr>
                <a:spLocks noChangeAspect="1"/>
              </p:cNvSpPr>
              <p:nvPr/>
            </p:nvSpPr>
            <p:spPr bwMode="gray">
              <a:xfrm>
                <a:off x="1108" y="1839"/>
                <a:ext cx="55" cy="43"/>
              </a:xfrm>
              <a:custGeom>
                <a:avLst/>
                <a:gdLst>
                  <a:gd name="T0" fmla="*/ 0 w 275"/>
                  <a:gd name="T1" fmla="*/ 0 h 214"/>
                  <a:gd name="T2" fmla="*/ 0 w 275"/>
                  <a:gd name="T3" fmla="*/ 0 h 214"/>
                  <a:gd name="T4" fmla="*/ 0 w 275"/>
                  <a:gd name="T5" fmla="*/ 0 h 214"/>
                  <a:gd name="T6" fmla="*/ 0 w 275"/>
                  <a:gd name="T7" fmla="*/ 0 h 214"/>
                  <a:gd name="T8" fmla="*/ 0 w 275"/>
                  <a:gd name="T9" fmla="*/ 0 h 214"/>
                  <a:gd name="T10" fmla="*/ 0 w 275"/>
                  <a:gd name="T11" fmla="*/ 0 h 214"/>
                  <a:gd name="T12" fmla="*/ 0 w 275"/>
                  <a:gd name="T13" fmla="*/ 0 h 214"/>
                  <a:gd name="T14" fmla="*/ 0 w 275"/>
                  <a:gd name="T15" fmla="*/ 0 h 214"/>
                  <a:gd name="T16" fmla="*/ 0 w 275"/>
                  <a:gd name="T17" fmla="*/ 0 h 214"/>
                  <a:gd name="T18" fmla="*/ 0 w 275"/>
                  <a:gd name="T19" fmla="*/ 0 h 214"/>
                  <a:gd name="T20" fmla="*/ 1 w 275"/>
                  <a:gd name="T21" fmla="*/ 0 h 214"/>
                  <a:gd name="T22" fmla="*/ 1 w 275"/>
                  <a:gd name="T23" fmla="*/ 0 h 214"/>
                  <a:gd name="T24" fmla="*/ 1 w 275"/>
                  <a:gd name="T25" fmla="*/ 0 h 214"/>
                  <a:gd name="T26" fmla="*/ 2 w 275"/>
                  <a:gd name="T27" fmla="*/ 1 h 214"/>
                  <a:gd name="T28" fmla="*/ 2 w 275"/>
                  <a:gd name="T29" fmla="*/ 1 h 214"/>
                  <a:gd name="T30" fmla="*/ 2 w 275"/>
                  <a:gd name="T31" fmla="*/ 1 h 214"/>
                  <a:gd name="T32" fmla="*/ 2 w 275"/>
                  <a:gd name="T33" fmla="*/ 1 h 214"/>
                  <a:gd name="T34" fmla="*/ 2 w 275"/>
                  <a:gd name="T35" fmla="*/ 1 h 214"/>
                  <a:gd name="T36" fmla="*/ 2 w 275"/>
                  <a:gd name="T37" fmla="*/ 1 h 214"/>
                  <a:gd name="T38" fmla="*/ 2 w 275"/>
                  <a:gd name="T39" fmla="*/ 1 h 214"/>
                  <a:gd name="T40" fmla="*/ 2 w 275"/>
                  <a:gd name="T41" fmla="*/ 2 h 214"/>
                  <a:gd name="T42" fmla="*/ 2 w 275"/>
                  <a:gd name="T43" fmla="*/ 2 h 214"/>
                  <a:gd name="T44" fmla="*/ 2 w 275"/>
                  <a:gd name="T45" fmla="*/ 2 h 214"/>
                  <a:gd name="T46" fmla="*/ 2 w 275"/>
                  <a:gd name="T47" fmla="*/ 2 h 214"/>
                  <a:gd name="T48" fmla="*/ 2 w 275"/>
                  <a:gd name="T49" fmla="*/ 2 h 214"/>
                  <a:gd name="T50" fmla="*/ 2 w 275"/>
                  <a:gd name="T51" fmla="*/ 2 h 214"/>
                  <a:gd name="T52" fmla="*/ 2 w 275"/>
                  <a:gd name="T53" fmla="*/ 2 h 214"/>
                  <a:gd name="T54" fmla="*/ 2 w 275"/>
                  <a:gd name="T55" fmla="*/ 1 h 214"/>
                  <a:gd name="T56" fmla="*/ 2 w 275"/>
                  <a:gd name="T57" fmla="*/ 1 h 214"/>
                  <a:gd name="T58" fmla="*/ 2 w 275"/>
                  <a:gd name="T59" fmla="*/ 1 h 214"/>
                  <a:gd name="T60" fmla="*/ 1 w 275"/>
                  <a:gd name="T61" fmla="*/ 1 h 214"/>
                  <a:gd name="T62" fmla="*/ 1 w 275"/>
                  <a:gd name="T63" fmla="*/ 1 h 214"/>
                  <a:gd name="T64" fmla="*/ 2 w 275"/>
                  <a:gd name="T65" fmla="*/ 1 h 214"/>
                  <a:gd name="T66" fmla="*/ 1 w 275"/>
                  <a:gd name="T67" fmla="*/ 1 h 214"/>
                  <a:gd name="T68" fmla="*/ 1 w 275"/>
                  <a:gd name="T69" fmla="*/ 1 h 214"/>
                  <a:gd name="T70" fmla="*/ 1 w 275"/>
                  <a:gd name="T71" fmla="*/ 1 h 214"/>
                  <a:gd name="T72" fmla="*/ 1 w 275"/>
                  <a:gd name="T73" fmla="*/ 1 h 214"/>
                  <a:gd name="T74" fmla="*/ 1 w 275"/>
                  <a:gd name="T75" fmla="*/ 1 h 214"/>
                  <a:gd name="T76" fmla="*/ 1 w 275"/>
                  <a:gd name="T77" fmla="*/ 1 h 214"/>
                  <a:gd name="T78" fmla="*/ 1 w 275"/>
                  <a:gd name="T79" fmla="*/ 1 h 214"/>
                  <a:gd name="T80" fmla="*/ 1 w 275"/>
                  <a:gd name="T81" fmla="*/ 1 h 214"/>
                  <a:gd name="T82" fmla="*/ 1 w 275"/>
                  <a:gd name="T83" fmla="*/ 1 h 214"/>
                  <a:gd name="T84" fmla="*/ 1 w 275"/>
                  <a:gd name="T85" fmla="*/ 1 h 214"/>
                  <a:gd name="T86" fmla="*/ 1 w 275"/>
                  <a:gd name="T87" fmla="*/ 1 h 214"/>
                  <a:gd name="T88" fmla="*/ 1 w 275"/>
                  <a:gd name="T89" fmla="*/ 1 h 214"/>
                  <a:gd name="T90" fmla="*/ 1 w 275"/>
                  <a:gd name="T91" fmla="*/ 1 h 214"/>
                  <a:gd name="T92" fmla="*/ 1 w 275"/>
                  <a:gd name="T93" fmla="*/ 1 h 214"/>
                  <a:gd name="T94" fmla="*/ 1 w 275"/>
                  <a:gd name="T95" fmla="*/ 1 h 214"/>
                  <a:gd name="T96" fmla="*/ 1 w 275"/>
                  <a:gd name="T97" fmla="*/ 1 h 214"/>
                  <a:gd name="T98" fmla="*/ 0 w 275"/>
                  <a:gd name="T99" fmla="*/ 0 h 214"/>
                  <a:gd name="T100" fmla="*/ 0 w 275"/>
                  <a:gd name="T101" fmla="*/ 0 h 214"/>
                  <a:gd name="T102" fmla="*/ 0 w 275"/>
                  <a:gd name="T103" fmla="*/ 0 h 214"/>
                  <a:gd name="T104" fmla="*/ 0 w 275"/>
                  <a:gd name="T105" fmla="*/ 1 h 214"/>
                  <a:gd name="T106" fmla="*/ 0 w 275"/>
                  <a:gd name="T107" fmla="*/ 0 h 214"/>
                  <a:gd name="T108" fmla="*/ 0 w 275"/>
                  <a:gd name="T109" fmla="*/ 0 h 214"/>
                  <a:gd name="T110" fmla="*/ 0 w 275"/>
                  <a:gd name="T111" fmla="*/ 0 h 214"/>
                  <a:gd name="T112" fmla="*/ 0 w 275"/>
                  <a:gd name="T113" fmla="*/ 0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5"/>
                  <a:gd name="T172" fmla="*/ 0 h 214"/>
                  <a:gd name="T173" fmla="*/ 275 w 275"/>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0" name="Freeform 536">
                <a:extLst>
                  <a:ext uri="{FF2B5EF4-FFF2-40B4-BE49-F238E27FC236}">
                    <a16:creationId xmlns:a16="http://schemas.microsoft.com/office/drawing/2014/main" id="{79989A70-98FF-442C-B725-6109AE8AA108}"/>
                  </a:ext>
                </a:extLst>
              </p:cNvPr>
              <p:cNvSpPr>
                <a:spLocks noChangeAspect="1"/>
              </p:cNvSpPr>
              <p:nvPr/>
            </p:nvSpPr>
            <p:spPr bwMode="gray">
              <a:xfrm>
                <a:off x="1425" y="1404"/>
                <a:ext cx="47" cy="44"/>
              </a:xfrm>
              <a:custGeom>
                <a:avLst/>
                <a:gdLst>
                  <a:gd name="T0" fmla="*/ 1 w 236"/>
                  <a:gd name="T1" fmla="*/ 0 h 221"/>
                  <a:gd name="T2" fmla="*/ 1 w 236"/>
                  <a:gd name="T3" fmla="*/ 0 h 221"/>
                  <a:gd name="T4" fmla="*/ 1 w 236"/>
                  <a:gd name="T5" fmla="*/ 0 h 221"/>
                  <a:gd name="T6" fmla="*/ 1 w 236"/>
                  <a:gd name="T7" fmla="*/ 0 h 221"/>
                  <a:gd name="T8" fmla="*/ 1 w 236"/>
                  <a:gd name="T9" fmla="*/ 0 h 221"/>
                  <a:gd name="T10" fmla="*/ 1 w 236"/>
                  <a:gd name="T11" fmla="*/ 0 h 221"/>
                  <a:gd name="T12" fmla="*/ 1 w 236"/>
                  <a:gd name="T13" fmla="*/ 0 h 221"/>
                  <a:gd name="T14" fmla="*/ 1 w 236"/>
                  <a:gd name="T15" fmla="*/ 0 h 221"/>
                  <a:gd name="T16" fmla="*/ 0 w 236"/>
                  <a:gd name="T17" fmla="*/ 0 h 221"/>
                  <a:gd name="T18" fmla="*/ 0 w 236"/>
                  <a:gd name="T19" fmla="*/ 1 h 221"/>
                  <a:gd name="T20" fmla="*/ 0 w 236"/>
                  <a:gd name="T21" fmla="*/ 1 h 221"/>
                  <a:gd name="T22" fmla="*/ 0 w 236"/>
                  <a:gd name="T23" fmla="*/ 1 h 221"/>
                  <a:gd name="T24" fmla="*/ 0 w 236"/>
                  <a:gd name="T25" fmla="*/ 1 h 221"/>
                  <a:gd name="T26" fmla="*/ 0 w 236"/>
                  <a:gd name="T27" fmla="*/ 1 h 221"/>
                  <a:gd name="T28" fmla="*/ 0 w 236"/>
                  <a:gd name="T29" fmla="*/ 1 h 221"/>
                  <a:gd name="T30" fmla="*/ 0 w 236"/>
                  <a:gd name="T31" fmla="*/ 1 h 221"/>
                  <a:gd name="T32" fmla="*/ 0 w 236"/>
                  <a:gd name="T33" fmla="*/ 1 h 221"/>
                  <a:gd name="T34" fmla="*/ 0 w 236"/>
                  <a:gd name="T35" fmla="*/ 1 h 221"/>
                  <a:gd name="T36" fmla="*/ 0 w 236"/>
                  <a:gd name="T37" fmla="*/ 1 h 221"/>
                  <a:gd name="T38" fmla="*/ 0 w 236"/>
                  <a:gd name="T39" fmla="*/ 1 h 221"/>
                  <a:gd name="T40" fmla="*/ 1 w 236"/>
                  <a:gd name="T41" fmla="*/ 1 h 221"/>
                  <a:gd name="T42" fmla="*/ 1 w 236"/>
                  <a:gd name="T43" fmla="*/ 1 h 221"/>
                  <a:gd name="T44" fmla="*/ 1 w 236"/>
                  <a:gd name="T45" fmla="*/ 2 h 221"/>
                  <a:gd name="T46" fmla="*/ 1 w 236"/>
                  <a:gd name="T47" fmla="*/ 2 h 221"/>
                  <a:gd name="T48" fmla="*/ 1 w 236"/>
                  <a:gd name="T49" fmla="*/ 2 h 221"/>
                  <a:gd name="T50" fmla="*/ 1 w 236"/>
                  <a:gd name="T51" fmla="*/ 2 h 221"/>
                  <a:gd name="T52" fmla="*/ 1 w 236"/>
                  <a:gd name="T53" fmla="*/ 2 h 221"/>
                  <a:gd name="T54" fmla="*/ 2 w 236"/>
                  <a:gd name="T55" fmla="*/ 1 h 221"/>
                  <a:gd name="T56" fmla="*/ 2 w 236"/>
                  <a:gd name="T57" fmla="*/ 1 h 221"/>
                  <a:gd name="T58" fmla="*/ 2 w 236"/>
                  <a:gd name="T59" fmla="*/ 1 h 221"/>
                  <a:gd name="T60" fmla="*/ 2 w 236"/>
                  <a:gd name="T61" fmla="*/ 1 h 221"/>
                  <a:gd name="T62" fmla="*/ 2 w 236"/>
                  <a:gd name="T63" fmla="*/ 1 h 221"/>
                  <a:gd name="T64" fmla="*/ 2 w 236"/>
                  <a:gd name="T65" fmla="*/ 1 h 221"/>
                  <a:gd name="T66" fmla="*/ 1 w 236"/>
                  <a:gd name="T67" fmla="*/ 1 h 221"/>
                  <a:gd name="T68" fmla="*/ 1 w 236"/>
                  <a:gd name="T69" fmla="*/ 0 h 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6"/>
                  <a:gd name="T106" fmla="*/ 0 h 221"/>
                  <a:gd name="T107" fmla="*/ 236 w 236"/>
                  <a:gd name="T108" fmla="*/ 221 h 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1" name="Freeform 537">
                <a:extLst>
                  <a:ext uri="{FF2B5EF4-FFF2-40B4-BE49-F238E27FC236}">
                    <a16:creationId xmlns:a16="http://schemas.microsoft.com/office/drawing/2014/main" id="{85B800BE-C950-4441-8BE3-613A671B63C2}"/>
                  </a:ext>
                </a:extLst>
              </p:cNvPr>
              <p:cNvSpPr>
                <a:spLocks noChangeAspect="1"/>
              </p:cNvSpPr>
              <p:nvPr/>
            </p:nvSpPr>
            <p:spPr bwMode="gray">
              <a:xfrm>
                <a:off x="1134" y="1234"/>
                <a:ext cx="117" cy="130"/>
              </a:xfrm>
              <a:custGeom>
                <a:avLst/>
                <a:gdLst>
                  <a:gd name="T0" fmla="*/ 1 w 582"/>
                  <a:gd name="T1" fmla="*/ 1 h 653"/>
                  <a:gd name="T2" fmla="*/ 1 w 582"/>
                  <a:gd name="T3" fmla="*/ 2 h 653"/>
                  <a:gd name="T4" fmla="*/ 1 w 582"/>
                  <a:gd name="T5" fmla="*/ 2 h 653"/>
                  <a:gd name="T6" fmla="*/ 1 w 582"/>
                  <a:gd name="T7" fmla="*/ 2 h 653"/>
                  <a:gd name="T8" fmla="*/ 1 w 582"/>
                  <a:gd name="T9" fmla="*/ 2 h 653"/>
                  <a:gd name="T10" fmla="*/ 0 w 582"/>
                  <a:gd name="T11" fmla="*/ 2 h 653"/>
                  <a:gd name="T12" fmla="*/ 1 w 582"/>
                  <a:gd name="T13" fmla="*/ 2 h 653"/>
                  <a:gd name="T14" fmla="*/ 1 w 582"/>
                  <a:gd name="T15" fmla="*/ 3 h 653"/>
                  <a:gd name="T16" fmla="*/ 0 w 582"/>
                  <a:gd name="T17" fmla="*/ 3 h 653"/>
                  <a:gd name="T18" fmla="*/ 0 w 582"/>
                  <a:gd name="T19" fmla="*/ 3 h 653"/>
                  <a:gd name="T20" fmla="*/ 0 w 582"/>
                  <a:gd name="T21" fmla="*/ 3 h 653"/>
                  <a:gd name="T22" fmla="*/ 0 w 582"/>
                  <a:gd name="T23" fmla="*/ 3 h 653"/>
                  <a:gd name="T24" fmla="*/ 0 w 582"/>
                  <a:gd name="T25" fmla="*/ 3 h 653"/>
                  <a:gd name="T26" fmla="*/ 0 w 582"/>
                  <a:gd name="T27" fmla="*/ 3 h 653"/>
                  <a:gd name="T28" fmla="*/ 0 w 582"/>
                  <a:gd name="T29" fmla="*/ 4 h 653"/>
                  <a:gd name="T30" fmla="*/ 0 w 582"/>
                  <a:gd name="T31" fmla="*/ 4 h 653"/>
                  <a:gd name="T32" fmla="*/ 0 w 582"/>
                  <a:gd name="T33" fmla="*/ 4 h 653"/>
                  <a:gd name="T34" fmla="*/ 0 w 582"/>
                  <a:gd name="T35" fmla="*/ 4 h 653"/>
                  <a:gd name="T36" fmla="*/ 0 w 582"/>
                  <a:gd name="T37" fmla="*/ 4 h 653"/>
                  <a:gd name="T38" fmla="*/ 0 w 582"/>
                  <a:gd name="T39" fmla="*/ 4 h 653"/>
                  <a:gd name="T40" fmla="*/ 1 w 582"/>
                  <a:gd name="T41" fmla="*/ 4 h 653"/>
                  <a:gd name="T42" fmla="*/ 1 w 582"/>
                  <a:gd name="T43" fmla="*/ 4 h 653"/>
                  <a:gd name="T44" fmla="*/ 1 w 582"/>
                  <a:gd name="T45" fmla="*/ 5 h 653"/>
                  <a:gd name="T46" fmla="*/ 1 w 582"/>
                  <a:gd name="T47" fmla="*/ 5 h 653"/>
                  <a:gd name="T48" fmla="*/ 2 w 582"/>
                  <a:gd name="T49" fmla="*/ 5 h 653"/>
                  <a:gd name="T50" fmla="*/ 2 w 582"/>
                  <a:gd name="T51" fmla="*/ 5 h 653"/>
                  <a:gd name="T52" fmla="*/ 2 w 582"/>
                  <a:gd name="T53" fmla="*/ 5 h 653"/>
                  <a:gd name="T54" fmla="*/ 2 w 582"/>
                  <a:gd name="T55" fmla="*/ 5 h 653"/>
                  <a:gd name="T56" fmla="*/ 2 w 582"/>
                  <a:gd name="T57" fmla="*/ 5 h 653"/>
                  <a:gd name="T58" fmla="*/ 2 w 582"/>
                  <a:gd name="T59" fmla="*/ 4 h 653"/>
                  <a:gd name="T60" fmla="*/ 2 w 582"/>
                  <a:gd name="T61" fmla="*/ 4 h 653"/>
                  <a:gd name="T62" fmla="*/ 3 w 582"/>
                  <a:gd name="T63" fmla="*/ 4 h 653"/>
                  <a:gd name="T64" fmla="*/ 3 w 582"/>
                  <a:gd name="T65" fmla="*/ 4 h 653"/>
                  <a:gd name="T66" fmla="*/ 3 w 582"/>
                  <a:gd name="T67" fmla="*/ 3 h 653"/>
                  <a:gd name="T68" fmla="*/ 3 w 582"/>
                  <a:gd name="T69" fmla="*/ 3 h 653"/>
                  <a:gd name="T70" fmla="*/ 3 w 582"/>
                  <a:gd name="T71" fmla="*/ 3 h 653"/>
                  <a:gd name="T72" fmla="*/ 4 w 582"/>
                  <a:gd name="T73" fmla="*/ 2 h 653"/>
                  <a:gd name="T74" fmla="*/ 4 w 582"/>
                  <a:gd name="T75" fmla="*/ 2 h 653"/>
                  <a:gd name="T76" fmla="*/ 5 w 582"/>
                  <a:gd name="T77" fmla="*/ 2 h 653"/>
                  <a:gd name="T78" fmla="*/ 4 w 582"/>
                  <a:gd name="T79" fmla="*/ 1 h 653"/>
                  <a:gd name="T80" fmla="*/ 4 w 582"/>
                  <a:gd name="T81" fmla="*/ 1 h 653"/>
                  <a:gd name="T82" fmla="*/ 4 w 582"/>
                  <a:gd name="T83" fmla="*/ 1 h 653"/>
                  <a:gd name="T84" fmla="*/ 3 w 582"/>
                  <a:gd name="T85" fmla="*/ 1 h 653"/>
                  <a:gd name="T86" fmla="*/ 3 w 582"/>
                  <a:gd name="T87" fmla="*/ 1 h 653"/>
                  <a:gd name="T88" fmla="*/ 3 w 582"/>
                  <a:gd name="T89" fmla="*/ 1 h 653"/>
                  <a:gd name="T90" fmla="*/ 3 w 582"/>
                  <a:gd name="T91" fmla="*/ 1 h 653"/>
                  <a:gd name="T92" fmla="*/ 3 w 582"/>
                  <a:gd name="T93" fmla="*/ 1 h 653"/>
                  <a:gd name="T94" fmla="*/ 3 w 582"/>
                  <a:gd name="T95" fmla="*/ 1 h 653"/>
                  <a:gd name="T96" fmla="*/ 2 w 582"/>
                  <a:gd name="T97" fmla="*/ 0 h 653"/>
                  <a:gd name="T98" fmla="*/ 2 w 582"/>
                  <a:gd name="T99" fmla="*/ 0 h 653"/>
                  <a:gd name="T100" fmla="*/ 2 w 582"/>
                  <a:gd name="T101" fmla="*/ 0 h 653"/>
                  <a:gd name="T102" fmla="*/ 1 w 582"/>
                  <a:gd name="T103" fmla="*/ 0 h 653"/>
                  <a:gd name="T104" fmla="*/ 1 w 582"/>
                  <a:gd name="T105" fmla="*/ 0 h 653"/>
                  <a:gd name="T106" fmla="*/ 1 w 582"/>
                  <a:gd name="T107" fmla="*/ 0 h 653"/>
                  <a:gd name="T108" fmla="*/ 1 w 582"/>
                  <a:gd name="T109" fmla="*/ 0 h 653"/>
                  <a:gd name="T110" fmla="*/ 1 w 582"/>
                  <a:gd name="T111" fmla="*/ 0 h 653"/>
                  <a:gd name="T112" fmla="*/ 1 w 582"/>
                  <a:gd name="T113" fmla="*/ 0 h 653"/>
                  <a:gd name="T114" fmla="*/ 1 w 582"/>
                  <a:gd name="T115" fmla="*/ 0 h 653"/>
                  <a:gd name="T116" fmla="*/ 1 w 582"/>
                  <a:gd name="T117" fmla="*/ 1 h 6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2"/>
                  <a:gd name="T178" fmla="*/ 0 h 653"/>
                  <a:gd name="T179" fmla="*/ 582 w 582"/>
                  <a:gd name="T180" fmla="*/ 653 h 6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2" name="Freeform 538">
                <a:extLst>
                  <a:ext uri="{FF2B5EF4-FFF2-40B4-BE49-F238E27FC236}">
                    <a16:creationId xmlns:a16="http://schemas.microsoft.com/office/drawing/2014/main" id="{49A70915-8390-495E-BD53-AAC0EC5F7F3F}"/>
                  </a:ext>
                </a:extLst>
              </p:cNvPr>
              <p:cNvSpPr>
                <a:spLocks noChangeAspect="1"/>
              </p:cNvSpPr>
              <p:nvPr/>
            </p:nvSpPr>
            <p:spPr bwMode="gray">
              <a:xfrm>
                <a:off x="1210" y="1283"/>
                <a:ext cx="200" cy="164"/>
              </a:xfrm>
              <a:custGeom>
                <a:avLst/>
                <a:gdLst>
                  <a:gd name="T0" fmla="*/ 1 w 999"/>
                  <a:gd name="T1" fmla="*/ 5 h 819"/>
                  <a:gd name="T2" fmla="*/ 1 w 999"/>
                  <a:gd name="T3" fmla="*/ 4 h 819"/>
                  <a:gd name="T4" fmla="*/ 3 w 999"/>
                  <a:gd name="T5" fmla="*/ 4 h 819"/>
                  <a:gd name="T6" fmla="*/ 3 w 999"/>
                  <a:gd name="T7" fmla="*/ 4 h 819"/>
                  <a:gd name="T8" fmla="*/ 2 w 999"/>
                  <a:gd name="T9" fmla="*/ 4 h 819"/>
                  <a:gd name="T10" fmla="*/ 1 w 999"/>
                  <a:gd name="T11" fmla="*/ 4 h 819"/>
                  <a:gd name="T12" fmla="*/ 0 w 999"/>
                  <a:gd name="T13" fmla="*/ 3 h 819"/>
                  <a:gd name="T14" fmla="*/ 1 w 999"/>
                  <a:gd name="T15" fmla="*/ 3 h 819"/>
                  <a:gd name="T16" fmla="*/ 1 w 999"/>
                  <a:gd name="T17" fmla="*/ 3 h 819"/>
                  <a:gd name="T18" fmla="*/ 1 w 999"/>
                  <a:gd name="T19" fmla="*/ 3 h 819"/>
                  <a:gd name="T20" fmla="*/ 0 w 999"/>
                  <a:gd name="T21" fmla="*/ 3 h 819"/>
                  <a:gd name="T22" fmla="*/ 0 w 999"/>
                  <a:gd name="T23" fmla="*/ 2 h 819"/>
                  <a:gd name="T24" fmla="*/ 0 w 999"/>
                  <a:gd name="T25" fmla="*/ 2 h 819"/>
                  <a:gd name="T26" fmla="*/ 0 w 999"/>
                  <a:gd name="T27" fmla="*/ 1 h 819"/>
                  <a:gd name="T28" fmla="*/ 2 w 999"/>
                  <a:gd name="T29" fmla="*/ 0 h 819"/>
                  <a:gd name="T30" fmla="*/ 2 w 999"/>
                  <a:gd name="T31" fmla="*/ 1 h 819"/>
                  <a:gd name="T32" fmla="*/ 2 w 999"/>
                  <a:gd name="T33" fmla="*/ 1 h 819"/>
                  <a:gd name="T34" fmla="*/ 2 w 999"/>
                  <a:gd name="T35" fmla="*/ 1 h 819"/>
                  <a:gd name="T36" fmla="*/ 3 w 999"/>
                  <a:gd name="T37" fmla="*/ 1 h 819"/>
                  <a:gd name="T38" fmla="*/ 3 w 999"/>
                  <a:gd name="T39" fmla="*/ 1 h 819"/>
                  <a:gd name="T40" fmla="*/ 4 w 999"/>
                  <a:gd name="T41" fmla="*/ 1 h 819"/>
                  <a:gd name="T42" fmla="*/ 4 w 999"/>
                  <a:gd name="T43" fmla="*/ 1 h 819"/>
                  <a:gd name="T44" fmla="*/ 4 w 999"/>
                  <a:gd name="T45" fmla="*/ 1 h 819"/>
                  <a:gd name="T46" fmla="*/ 4 w 999"/>
                  <a:gd name="T47" fmla="*/ 1 h 819"/>
                  <a:gd name="T48" fmla="*/ 4 w 999"/>
                  <a:gd name="T49" fmla="*/ 1 h 819"/>
                  <a:gd name="T50" fmla="*/ 5 w 999"/>
                  <a:gd name="T51" fmla="*/ 2 h 819"/>
                  <a:gd name="T52" fmla="*/ 5 w 999"/>
                  <a:gd name="T53" fmla="*/ 2 h 819"/>
                  <a:gd name="T54" fmla="*/ 5 w 999"/>
                  <a:gd name="T55" fmla="*/ 2 h 819"/>
                  <a:gd name="T56" fmla="*/ 5 w 999"/>
                  <a:gd name="T57" fmla="*/ 1 h 819"/>
                  <a:gd name="T58" fmla="*/ 5 w 999"/>
                  <a:gd name="T59" fmla="*/ 0 h 819"/>
                  <a:gd name="T60" fmla="*/ 5 w 999"/>
                  <a:gd name="T61" fmla="*/ 0 h 819"/>
                  <a:gd name="T62" fmla="*/ 5 w 999"/>
                  <a:gd name="T63" fmla="*/ 0 h 819"/>
                  <a:gd name="T64" fmla="*/ 6 w 999"/>
                  <a:gd name="T65" fmla="*/ 0 h 819"/>
                  <a:gd name="T66" fmla="*/ 6 w 999"/>
                  <a:gd name="T67" fmla="*/ 1 h 819"/>
                  <a:gd name="T68" fmla="*/ 6 w 999"/>
                  <a:gd name="T69" fmla="*/ 2 h 819"/>
                  <a:gd name="T70" fmla="*/ 6 w 999"/>
                  <a:gd name="T71" fmla="*/ 3 h 819"/>
                  <a:gd name="T72" fmla="*/ 7 w 999"/>
                  <a:gd name="T73" fmla="*/ 3 h 819"/>
                  <a:gd name="T74" fmla="*/ 7 w 999"/>
                  <a:gd name="T75" fmla="*/ 4 h 819"/>
                  <a:gd name="T76" fmla="*/ 8 w 999"/>
                  <a:gd name="T77" fmla="*/ 4 h 819"/>
                  <a:gd name="T78" fmla="*/ 8 w 999"/>
                  <a:gd name="T79" fmla="*/ 5 h 819"/>
                  <a:gd name="T80" fmla="*/ 8 w 999"/>
                  <a:gd name="T81" fmla="*/ 5 h 819"/>
                  <a:gd name="T82" fmla="*/ 7 w 999"/>
                  <a:gd name="T83" fmla="*/ 5 h 819"/>
                  <a:gd name="T84" fmla="*/ 7 w 999"/>
                  <a:gd name="T85" fmla="*/ 5 h 819"/>
                  <a:gd name="T86" fmla="*/ 7 w 999"/>
                  <a:gd name="T87" fmla="*/ 5 h 819"/>
                  <a:gd name="T88" fmla="*/ 8 w 999"/>
                  <a:gd name="T89" fmla="*/ 5 h 819"/>
                  <a:gd name="T90" fmla="*/ 7 w 999"/>
                  <a:gd name="T91" fmla="*/ 6 h 819"/>
                  <a:gd name="T92" fmla="*/ 8 w 999"/>
                  <a:gd name="T93" fmla="*/ 6 h 819"/>
                  <a:gd name="T94" fmla="*/ 7 w 999"/>
                  <a:gd name="T95" fmla="*/ 6 h 819"/>
                  <a:gd name="T96" fmla="*/ 6 w 999"/>
                  <a:gd name="T97" fmla="*/ 6 h 819"/>
                  <a:gd name="T98" fmla="*/ 6 w 999"/>
                  <a:gd name="T99" fmla="*/ 6 h 819"/>
                  <a:gd name="T100" fmla="*/ 6 w 999"/>
                  <a:gd name="T101" fmla="*/ 5 h 819"/>
                  <a:gd name="T102" fmla="*/ 5 w 999"/>
                  <a:gd name="T103" fmla="*/ 6 h 819"/>
                  <a:gd name="T104" fmla="*/ 4 w 999"/>
                  <a:gd name="T105" fmla="*/ 6 h 819"/>
                  <a:gd name="T106" fmla="*/ 3 w 999"/>
                  <a:gd name="T107" fmla="*/ 6 h 819"/>
                  <a:gd name="T108" fmla="*/ 3 w 999"/>
                  <a:gd name="T109" fmla="*/ 7 h 819"/>
                  <a:gd name="T110" fmla="*/ 2 w 999"/>
                  <a:gd name="T111" fmla="*/ 6 h 819"/>
                  <a:gd name="T112" fmla="*/ 2 w 999"/>
                  <a:gd name="T113" fmla="*/ 6 h 8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9"/>
                  <a:gd name="T172" fmla="*/ 0 h 819"/>
                  <a:gd name="T173" fmla="*/ 999 w 999"/>
                  <a:gd name="T174" fmla="*/ 819 h 8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3" name="Freeform 539">
                <a:extLst>
                  <a:ext uri="{FF2B5EF4-FFF2-40B4-BE49-F238E27FC236}">
                    <a16:creationId xmlns:a16="http://schemas.microsoft.com/office/drawing/2014/main" id="{BC569AC2-307F-4924-AE78-4CB016042706}"/>
                  </a:ext>
                </a:extLst>
              </p:cNvPr>
              <p:cNvSpPr>
                <a:spLocks noChangeAspect="1"/>
              </p:cNvSpPr>
              <p:nvPr/>
            </p:nvSpPr>
            <p:spPr bwMode="gray">
              <a:xfrm>
                <a:off x="1342" y="1267"/>
                <a:ext cx="27" cy="34"/>
              </a:xfrm>
              <a:custGeom>
                <a:avLst/>
                <a:gdLst>
                  <a:gd name="T0" fmla="*/ 1 w 137"/>
                  <a:gd name="T1" fmla="*/ 1 h 167"/>
                  <a:gd name="T2" fmla="*/ 1 w 137"/>
                  <a:gd name="T3" fmla="*/ 1 h 167"/>
                  <a:gd name="T4" fmla="*/ 1 w 137"/>
                  <a:gd name="T5" fmla="*/ 1 h 167"/>
                  <a:gd name="T6" fmla="*/ 1 w 137"/>
                  <a:gd name="T7" fmla="*/ 1 h 167"/>
                  <a:gd name="T8" fmla="*/ 1 w 137"/>
                  <a:gd name="T9" fmla="*/ 1 h 167"/>
                  <a:gd name="T10" fmla="*/ 1 w 137"/>
                  <a:gd name="T11" fmla="*/ 0 h 167"/>
                  <a:gd name="T12" fmla="*/ 1 w 137"/>
                  <a:gd name="T13" fmla="*/ 0 h 167"/>
                  <a:gd name="T14" fmla="*/ 1 w 137"/>
                  <a:gd name="T15" fmla="*/ 0 h 167"/>
                  <a:gd name="T16" fmla="*/ 1 w 137"/>
                  <a:gd name="T17" fmla="*/ 0 h 167"/>
                  <a:gd name="T18" fmla="*/ 1 w 137"/>
                  <a:gd name="T19" fmla="*/ 0 h 167"/>
                  <a:gd name="T20" fmla="*/ 1 w 137"/>
                  <a:gd name="T21" fmla="*/ 0 h 167"/>
                  <a:gd name="T22" fmla="*/ 1 w 137"/>
                  <a:gd name="T23" fmla="*/ 0 h 167"/>
                  <a:gd name="T24" fmla="*/ 1 w 137"/>
                  <a:gd name="T25" fmla="*/ 0 h 167"/>
                  <a:gd name="T26" fmla="*/ 1 w 137"/>
                  <a:gd name="T27" fmla="*/ 0 h 167"/>
                  <a:gd name="T28" fmla="*/ 0 w 137"/>
                  <a:gd name="T29" fmla="*/ 0 h 167"/>
                  <a:gd name="T30" fmla="*/ 0 w 137"/>
                  <a:gd name="T31" fmla="*/ 0 h 167"/>
                  <a:gd name="T32" fmla="*/ 0 w 137"/>
                  <a:gd name="T33" fmla="*/ 0 h 167"/>
                  <a:gd name="T34" fmla="*/ 0 w 137"/>
                  <a:gd name="T35" fmla="*/ 0 h 167"/>
                  <a:gd name="T36" fmla="*/ 0 w 137"/>
                  <a:gd name="T37" fmla="*/ 0 h 167"/>
                  <a:gd name="T38" fmla="*/ 0 w 137"/>
                  <a:gd name="T39" fmla="*/ 1 h 167"/>
                  <a:gd name="T40" fmla="*/ 0 w 137"/>
                  <a:gd name="T41" fmla="*/ 1 h 167"/>
                  <a:gd name="T42" fmla="*/ 0 w 137"/>
                  <a:gd name="T43" fmla="*/ 1 h 167"/>
                  <a:gd name="T44" fmla="*/ 0 w 137"/>
                  <a:gd name="T45" fmla="*/ 1 h 167"/>
                  <a:gd name="T46" fmla="*/ 0 w 137"/>
                  <a:gd name="T47" fmla="*/ 1 h 167"/>
                  <a:gd name="T48" fmla="*/ 1 w 137"/>
                  <a:gd name="T49" fmla="*/ 1 h 167"/>
                  <a:gd name="T50" fmla="*/ 1 w 137"/>
                  <a:gd name="T51" fmla="*/ 1 h 167"/>
                  <a:gd name="T52" fmla="*/ 1 w 137"/>
                  <a:gd name="T53" fmla="*/ 1 h 167"/>
                  <a:gd name="T54" fmla="*/ 1 w 137"/>
                  <a:gd name="T55" fmla="*/ 1 h 167"/>
                  <a:gd name="T56" fmla="*/ 1 w 137"/>
                  <a:gd name="T57" fmla="*/ 1 h 167"/>
                  <a:gd name="T58" fmla="*/ 1 w 137"/>
                  <a:gd name="T59" fmla="*/ 1 h 167"/>
                  <a:gd name="T60" fmla="*/ 1 w 137"/>
                  <a:gd name="T61" fmla="*/ 1 h 167"/>
                  <a:gd name="T62" fmla="*/ 1 w 137"/>
                  <a:gd name="T63" fmla="*/ 1 h 167"/>
                  <a:gd name="T64" fmla="*/ 1 w 137"/>
                  <a:gd name="T65" fmla="*/ 1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67"/>
                  <a:gd name="T101" fmla="*/ 137 w 137"/>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4" name="Freeform 540">
                <a:extLst>
                  <a:ext uri="{FF2B5EF4-FFF2-40B4-BE49-F238E27FC236}">
                    <a16:creationId xmlns:a16="http://schemas.microsoft.com/office/drawing/2014/main" id="{9881BD57-470A-4051-9988-80F3CCE1471E}"/>
                  </a:ext>
                </a:extLst>
              </p:cNvPr>
              <p:cNvSpPr>
                <a:spLocks noChangeAspect="1"/>
              </p:cNvSpPr>
              <p:nvPr/>
            </p:nvSpPr>
            <p:spPr bwMode="gray">
              <a:xfrm>
                <a:off x="1392" y="1262"/>
                <a:ext cx="67" cy="97"/>
              </a:xfrm>
              <a:custGeom>
                <a:avLst/>
                <a:gdLst>
                  <a:gd name="T0" fmla="*/ 1 w 331"/>
                  <a:gd name="T1" fmla="*/ 3 h 484"/>
                  <a:gd name="T2" fmla="*/ 1 w 331"/>
                  <a:gd name="T3" fmla="*/ 3 h 484"/>
                  <a:gd name="T4" fmla="*/ 1 w 331"/>
                  <a:gd name="T5" fmla="*/ 3 h 484"/>
                  <a:gd name="T6" fmla="*/ 0 w 331"/>
                  <a:gd name="T7" fmla="*/ 3 h 484"/>
                  <a:gd name="T8" fmla="*/ 0 w 331"/>
                  <a:gd name="T9" fmla="*/ 2 h 484"/>
                  <a:gd name="T10" fmla="*/ 0 w 331"/>
                  <a:gd name="T11" fmla="*/ 2 h 484"/>
                  <a:gd name="T12" fmla="*/ 0 w 331"/>
                  <a:gd name="T13" fmla="*/ 2 h 484"/>
                  <a:gd name="T14" fmla="*/ 0 w 331"/>
                  <a:gd name="T15" fmla="*/ 2 h 484"/>
                  <a:gd name="T16" fmla="*/ 0 w 331"/>
                  <a:gd name="T17" fmla="*/ 2 h 484"/>
                  <a:gd name="T18" fmla="*/ 1 w 331"/>
                  <a:gd name="T19" fmla="*/ 2 h 484"/>
                  <a:gd name="T20" fmla="*/ 1 w 331"/>
                  <a:gd name="T21" fmla="*/ 2 h 484"/>
                  <a:gd name="T22" fmla="*/ 1 w 331"/>
                  <a:gd name="T23" fmla="*/ 2 h 484"/>
                  <a:gd name="T24" fmla="*/ 1 w 331"/>
                  <a:gd name="T25" fmla="*/ 2 h 484"/>
                  <a:gd name="T26" fmla="*/ 1 w 331"/>
                  <a:gd name="T27" fmla="*/ 2 h 484"/>
                  <a:gd name="T28" fmla="*/ 1 w 331"/>
                  <a:gd name="T29" fmla="*/ 2 h 484"/>
                  <a:gd name="T30" fmla="*/ 1 w 331"/>
                  <a:gd name="T31" fmla="*/ 1 h 484"/>
                  <a:gd name="T32" fmla="*/ 1 w 331"/>
                  <a:gd name="T33" fmla="*/ 1 h 484"/>
                  <a:gd name="T34" fmla="*/ 1 w 331"/>
                  <a:gd name="T35" fmla="*/ 1 h 484"/>
                  <a:gd name="T36" fmla="*/ 1 w 331"/>
                  <a:gd name="T37" fmla="*/ 1 h 484"/>
                  <a:gd name="T38" fmla="*/ 1 w 331"/>
                  <a:gd name="T39" fmla="*/ 1 h 484"/>
                  <a:gd name="T40" fmla="*/ 0 w 331"/>
                  <a:gd name="T41" fmla="*/ 1 h 484"/>
                  <a:gd name="T42" fmla="*/ 1 w 331"/>
                  <a:gd name="T43" fmla="*/ 1 h 484"/>
                  <a:gd name="T44" fmla="*/ 1 w 331"/>
                  <a:gd name="T45" fmla="*/ 1 h 484"/>
                  <a:gd name="T46" fmla="*/ 1 w 331"/>
                  <a:gd name="T47" fmla="*/ 1 h 484"/>
                  <a:gd name="T48" fmla="*/ 1 w 331"/>
                  <a:gd name="T49" fmla="*/ 0 h 484"/>
                  <a:gd name="T50" fmla="*/ 1 w 331"/>
                  <a:gd name="T51" fmla="*/ 0 h 484"/>
                  <a:gd name="T52" fmla="*/ 1 w 331"/>
                  <a:gd name="T53" fmla="*/ 0 h 484"/>
                  <a:gd name="T54" fmla="*/ 1 w 331"/>
                  <a:gd name="T55" fmla="*/ 0 h 484"/>
                  <a:gd name="T56" fmla="*/ 1 w 331"/>
                  <a:gd name="T57" fmla="*/ 0 h 484"/>
                  <a:gd name="T58" fmla="*/ 1 w 331"/>
                  <a:gd name="T59" fmla="*/ 0 h 484"/>
                  <a:gd name="T60" fmla="*/ 2 w 331"/>
                  <a:gd name="T61" fmla="*/ 0 h 484"/>
                  <a:gd name="T62" fmla="*/ 2 w 331"/>
                  <a:gd name="T63" fmla="*/ 0 h 484"/>
                  <a:gd name="T64" fmla="*/ 2 w 331"/>
                  <a:gd name="T65" fmla="*/ 0 h 484"/>
                  <a:gd name="T66" fmla="*/ 2 w 331"/>
                  <a:gd name="T67" fmla="*/ 1 h 484"/>
                  <a:gd name="T68" fmla="*/ 2 w 331"/>
                  <a:gd name="T69" fmla="*/ 1 h 484"/>
                  <a:gd name="T70" fmla="*/ 2 w 331"/>
                  <a:gd name="T71" fmla="*/ 1 h 484"/>
                  <a:gd name="T72" fmla="*/ 2 w 331"/>
                  <a:gd name="T73" fmla="*/ 1 h 484"/>
                  <a:gd name="T74" fmla="*/ 2 w 331"/>
                  <a:gd name="T75" fmla="*/ 1 h 484"/>
                  <a:gd name="T76" fmla="*/ 2 w 331"/>
                  <a:gd name="T77" fmla="*/ 2 h 484"/>
                  <a:gd name="T78" fmla="*/ 2 w 331"/>
                  <a:gd name="T79" fmla="*/ 1 h 484"/>
                  <a:gd name="T80" fmla="*/ 2 w 331"/>
                  <a:gd name="T81" fmla="*/ 2 h 484"/>
                  <a:gd name="T82" fmla="*/ 2 w 331"/>
                  <a:gd name="T83" fmla="*/ 2 h 484"/>
                  <a:gd name="T84" fmla="*/ 2 w 331"/>
                  <a:gd name="T85" fmla="*/ 2 h 484"/>
                  <a:gd name="T86" fmla="*/ 3 w 331"/>
                  <a:gd name="T87" fmla="*/ 2 h 484"/>
                  <a:gd name="T88" fmla="*/ 3 w 331"/>
                  <a:gd name="T89" fmla="*/ 2 h 484"/>
                  <a:gd name="T90" fmla="*/ 3 w 331"/>
                  <a:gd name="T91" fmla="*/ 2 h 484"/>
                  <a:gd name="T92" fmla="*/ 3 w 331"/>
                  <a:gd name="T93" fmla="*/ 3 h 484"/>
                  <a:gd name="T94" fmla="*/ 3 w 331"/>
                  <a:gd name="T95" fmla="*/ 3 h 484"/>
                  <a:gd name="T96" fmla="*/ 3 w 331"/>
                  <a:gd name="T97" fmla="*/ 3 h 484"/>
                  <a:gd name="T98" fmla="*/ 3 w 331"/>
                  <a:gd name="T99" fmla="*/ 3 h 484"/>
                  <a:gd name="T100" fmla="*/ 2 w 331"/>
                  <a:gd name="T101" fmla="*/ 3 h 484"/>
                  <a:gd name="T102" fmla="*/ 2 w 331"/>
                  <a:gd name="T103" fmla="*/ 3 h 484"/>
                  <a:gd name="T104" fmla="*/ 2 w 331"/>
                  <a:gd name="T105" fmla="*/ 4 h 484"/>
                  <a:gd name="T106" fmla="*/ 2 w 331"/>
                  <a:gd name="T107" fmla="*/ 4 h 484"/>
                  <a:gd name="T108" fmla="*/ 2 w 331"/>
                  <a:gd name="T109" fmla="*/ 4 h 484"/>
                  <a:gd name="T110" fmla="*/ 2 w 331"/>
                  <a:gd name="T111" fmla="*/ 4 h 484"/>
                  <a:gd name="T112" fmla="*/ 1 w 331"/>
                  <a:gd name="T113" fmla="*/ 3 h 484"/>
                  <a:gd name="T114" fmla="*/ 1 w 331"/>
                  <a:gd name="T115" fmla="*/ 3 h 4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1"/>
                  <a:gd name="T175" fmla="*/ 0 h 484"/>
                  <a:gd name="T176" fmla="*/ 331 w 331"/>
                  <a:gd name="T177" fmla="*/ 484 h 4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5" name="Freeform 541">
                <a:extLst>
                  <a:ext uri="{FF2B5EF4-FFF2-40B4-BE49-F238E27FC236}">
                    <a16:creationId xmlns:a16="http://schemas.microsoft.com/office/drawing/2014/main" id="{0A970AEE-7B2A-438E-A767-7E16B20E62F1}"/>
                  </a:ext>
                </a:extLst>
              </p:cNvPr>
              <p:cNvSpPr>
                <a:spLocks noChangeAspect="1"/>
              </p:cNvSpPr>
              <p:nvPr/>
            </p:nvSpPr>
            <p:spPr bwMode="gray">
              <a:xfrm>
                <a:off x="1388" y="1141"/>
                <a:ext cx="59" cy="76"/>
              </a:xfrm>
              <a:custGeom>
                <a:avLst/>
                <a:gdLst>
                  <a:gd name="T0" fmla="*/ 2 w 292"/>
                  <a:gd name="T1" fmla="*/ 1 h 380"/>
                  <a:gd name="T2" fmla="*/ 2 w 292"/>
                  <a:gd name="T3" fmla="*/ 2 h 380"/>
                  <a:gd name="T4" fmla="*/ 2 w 292"/>
                  <a:gd name="T5" fmla="*/ 2 h 380"/>
                  <a:gd name="T6" fmla="*/ 2 w 292"/>
                  <a:gd name="T7" fmla="*/ 2 h 380"/>
                  <a:gd name="T8" fmla="*/ 2 w 292"/>
                  <a:gd name="T9" fmla="*/ 2 h 380"/>
                  <a:gd name="T10" fmla="*/ 2 w 292"/>
                  <a:gd name="T11" fmla="*/ 2 h 380"/>
                  <a:gd name="T12" fmla="*/ 2 w 292"/>
                  <a:gd name="T13" fmla="*/ 2 h 380"/>
                  <a:gd name="T14" fmla="*/ 2 w 292"/>
                  <a:gd name="T15" fmla="*/ 2 h 380"/>
                  <a:gd name="T16" fmla="*/ 2 w 292"/>
                  <a:gd name="T17" fmla="*/ 3 h 380"/>
                  <a:gd name="T18" fmla="*/ 2 w 292"/>
                  <a:gd name="T19" fmla="*/ 3 h 380"/>
                  <a:gd name="T20" fmla="*/ 2 w 292"/>
                  <a:gd name="T21" fmla="*/ 3 h 380"/>
                  <a:gd name="T22" fmla="*/ 2 w 292"/>
                  <a:gd name="T23" fmla="*/ 3 h 380"/>
                  <a:gd name="T24" fmla="*/ 2 w 292"/>
                  <a:gd name="T25" fmla="*/ 3 h 380"/>
                  <a:gd name="T26" fmla="*/ 2 w 292"/>
                  <a:gd name="T27" fmla="*/ 3 h 380"/>
                  <a:gd name="T28" fmla="*/ 1 w 292"/>
                  <a:gd name="T29" fmla="*/ 3 h 380"/>
                  <a:gd name="T30" fmla="*/ 1 w 292"/>
                  <a:gd name="T31" fmla="*/ 3 h 380"/>
                  <a:gd name="T32" fmla="*/ 1 w 292"/>
                  <a:gd name="T33" fmla="*/ 3 h 380"/>
                  <a:gd name="T34" fmla="*/ 1 w 292"/>
                  <a:gd name="T35" fmla="*/ 2 h 380"/>
                  <a:gd name="T36" fmla="*/ 1 w 292"/>
                  <a:gd name="T37" fmla="*/ 2 h 380"/>
                  <a:gd name="T38" fmla="*/ 1 w 292"/>
                  <a:gd name="T39" fmla="*/ 2 h 380"/>
                  <a:gd name="T40" fmla="*/ 1 w 292"/>
                  <a:gd name="T41" fmla="*/ 2 h 380"/>
                  <a:gd name="T42" fmla="*/ 1 w 292"/>
                  <a:gd name="T43" fmla="*/ 2 h 380"/>
                  <a:gd name="T44" fmla="*/ 2 w 292"/>
                  <a:gd name="T45" fmla="*/ 2 h 380"/>
                  <a:gd name="T46" fmla="*/ 1 w 292"/>
                  <a:gd name="T47" fmla="*/ 2 h 380"/>
                  <a:gd name="T48" fmla="*/ 1 w 292"/>
                  <a:gd name="T49" fmla="*/ 2 h 380"/>
                  <a:gd name="T50" fmla="*/ 0 w 292"/>
                  <a:gd name="T51" fmla="*/ 2 h 380"/>
                  <a:gd name="T52" fmla="*/ 0 w 292"/>
                  <a:gd name="T53" fmla="*/ 2 h 380"/>
                  <a:gd name="T54" fmla="*/ 0 w 292"/>
                  <a:gd name="T55" fmla="*/ 2 h 380"/>
                  <a:gd name="T56" fmla="*/ 0 w 292"/>
                  <a:gd name="T57" fmla="*/ 2 h 380"/>
                  <a:gd name="T58" fmla="*/ 0 w 292"/>
                  <a:gd name="T59" fmla="*/ 1 h 380"/>
                  <a:gd name="T60" fmla="*/ 1 w 292"/>
                  <a:gd name="T61" fmla="*/ 2 h 380"/>
                  <a:gd name="T62" fmla="*/ 1 w 292"/>
                  <a:gd name="T63" fmla="*/ 1 h 380"/>
                  <a:gd name="T64" fmla="*/ 0 w 292"/>
                  <a:gd name="T65" fmla="*/ 1 h 380"/>
                  <a:gd name="T66" fmla="*/ 0 w 292"/>
                  <a:gd name="T67" fmla="*/ 1 h 380"/>
                  <a:gd name="T68" fmla="*/ 0 w 292"/>
                  <a:gd name="T69" fmla="*/ 1 h 380"/>
                  <a:gd name="T70" fmla="*/ 1 w 292"/>
                  <a:gd name="T71" fmla="*/ 0 h 380"/>
                  <a:gd name="T72" fmla="*/ 1 w 292"/>
                  <a:gd name="T73" fmla="*/ 1 h 380"/>
                  <a:gd name="T74" fmla="*/ 1 w 292"/>
                  <a:gd name="T75" fmla="*/ 1 h 380"/>
                  <a:gd name="T76" fmla="*/ 1 w 292"/>
                  <a:gd name="T77" fmla="*/ 1 h 380"/>
                  <a:gd name="T78" fmla="*/ 1 w 292"/>
                  <a:gd name="T79" fmla="*/ 1 h 380"/>
                  <a:gd name="T80" fmla="*/ 1 w 292"/>
                  <a:gd name="T81" fmla="*/ 1 h 380"/>
                  <a:gd name="T82" fmla="*/ 1 w 292"/>
                  <a:gd name="T83" fmla="*/ 1 h 380"/>
                  <a:gd name="T84" fmla="*/ 1 w 292"/>
                  <a:gd name="T85" fmla="*/ 1 h 380"/>
                  <a:gd name="T86" fmla="*/ 1 w 292"/>
                  <a:gd name="T87" fmla="*/ 0 h 380"/>
                  <a:gd name="T88" fmla="*/ 1 w 292"/>
                  <a:gd name="T89" fmla="*/ 0 h 380"/>
                  <a:gd name="T90" fmla="*/ 1 w 292"/>
                  <a:gd name="T91" fmla="*/ 0 h 380"/>
                  <a:gd name="T92" fmla="*/ 2 w 292"/>
                  <a:gd name="T93" fmla="*/ 0 h 380"/>
                  <a:gd name="T94" fmla="*/ 2 w 292"/>
                  <a:gd name="T95" fmla="*/ 0 h 380"/>
                  <a:gd name="T96" fmla="*/ 2 w 292"/>
                  <a:gd name="T97" fmla="*/ 0 h 380"/>
                  <a:gd name="T98" fmla="*/ 2 w 292"/>
                  <a:gd name="T99" fmla="*/ 0 h 380"/>
                  <a:gd name="T100" fmla="*/ 2 w 292"/>
                  <a:gd name="T101" fmla="*/ 1 h 380"/>
                  <a:gd name="T102" fmla="*/ 2 w 292"/>
                  <a:gd name="T103" fmla="*/ 1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2"/>
                  <a:gd name="T157" fmla="*/ 0 h 380"/>
                  <a:gd name="T158" fmla="*/ 292 w 292"/>
                  <a:gd name="T159" fmla="*/ 380 h 3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6" name="Freeform 542">
                <a:extLst>
                  <a:ext uri="{FF2B5EF4-FFF2-40B4-BE49-F238E27FC236}">
                    <a16:creationId xmlns:a16="http://schemas.microsoft.com/office/drawing/2014/main" id="{3DE24E04-3C3F-4E12-BA8D-07DBB3537335}"/>
                  </a:ext>
                </a:extLst>
              </p:cNvPr>
              <p:cNvSpPr>
                <a:spLocks noChangeAspect="1"/>
              </p:cNvSpPr>
              <p:nvPr/>
            </p:nvSpPr>
            <p:spPr bwMode="gray">
              <a:xfrm>
                <a:off x="1225" y="1133"/>
                <a:ext cx="134" cy="107"/>
              </a:xfrm>
              <a:custGeom>
                <a:avLst/>
                <a:gdLst>
                  <a:gd name="T0" fmla="*/ 4 w 672"/>
                  <a:gd name="T1" fmla="*/ 1 h 534"/>
                  <a:gd name="T2" fmla="*/ 4 w 672"/>
                  <a:gd name="T3" fmla="*/ 0 h 534"/>
                  <a:gd name="T4" fmla="*/ 4 w 672"/>
                  <a:gd name="T5" fmla="*/ 1 h 534"/>
                  <a:gd name="T6" fmla="*/ 4 w 672"/>
                  <a:gd name="T7" fmla="*/ 1 h 534"/>
                  <a:gd name="T8" fmla="*/ 4 w 672"/>
                  <a:gd name="T9" fmla="*/ 1 h 534"/>
                  <a:gd name="T10" fmla="*/ 4 w 672"/>
                  <a:gd name="T11" fmla="*/ 2 h 534"/>
                  <a:gd name="T12" fmla="*/ 4 w 672"/>
                  <a:gd name="T13" fmla="*/ 2 h 534"/>
                  <a:gd name="T14" fmla="*/ 5 w 672"/>
                  <a:gd name="T15" fmla="*/ 2 h 534"/>
                  <a:gd name="T16" fmla="*/ 5 w 672"/>
                  <a:gd name="T17" fmla="*/ 2 h 534"/>
                  <a:gd name="T18" fmla="*/ 5 w 672"/>
                  <a:gd name="T19" fmla="*/ 2 h 534"/>
                  <a:gd name="T20" fmla="*/ 5 w 672"/>
                  <a:gd name="T21" fmla="*/ 3 h 534"/>
                  <a:gd name="T22" fmla="*/ 5 w 672"/>
                  <a:gd name="T23" fmla="*/ 3 h 534"/>
                  <a:gd name="T24" fmla="*/ 4 w 672"/>
                  <a:gd name="T25" fmla="*/ 3 h 534"/>
                  <a:gd name="T26" fmla="*/ 4 w 672"/>
                  <a:gd name="T27" fmla="*/ 3 h 534"/>
                  <a:gd name="T28" fmla="*/ 4 w 672"/>
                  <a:gd name="T29" fmla="*/ 3 h 534"/>
                  <a:gd name="T30" fmla="*/ 3 w 672"/>
                  <a:gd name="T31" fmla="*/ 4 h 534"/>
                  <a:gd name="T32" fmla="*/ 3 w 672"/>
                  <a:gd name="T33" fmla="*/ 4 h 534"/>
                  <a:gd name="T34" fmla="*/ 2 w 672"/>
                  <a:gd name="T35" fmla="*/ 4 h 534"/>
                  <a:gd name="T36" fmla="*/ 1 w 672"/>
                  <a:gd name="T37" fmla="*/ 4 h 534"/>
                  <a:gd name="T38" fmla="*/ 2 w 672"/>
                  <a:gd name="T39" fmla="*/ 4 h 534"/>
                  <a:gd name="T40" fmla="*/ 2 w 672"/>
                  <a:gd name="T41" fmla="*/ 3 h 534"/>
                  <a:gd name="T42" fmla="*/ 3 w 672"/>
                  <a:gd name="T43" fmla="*/ 3 h 534"/>
                  <a:gd name="T44" fmla="*/ 3 w 672"/>
                  <a:gd name="T45" fmla="*/ 3 h 534"/>
                  <a:gd name="T46" fmla="*/ 2 w 672"/>
                  <a:gd name="T47" fmla="*/ 3 h 534"/>
                  <a:gd name="T48" fmla="*/ 2 w 672"/>
                  <a:gd name="T49" fmla="*/ 3 h 534"/>
                  <a:gd name="T50" fmla="*/ 2 w 672"/>
                  <a:gd name="T51" fmla="*/ 3 h 534"/>
                  <a:gd name="T52" fmla="*/ 2 w 672"/>
                  <a:gd name="T53" fmla="*/ 3 h 534"/>
                  <a:gd name="T54" fmla="*/ 2 w 672"/>
                  <a:gd name="T55" fmla="*/ 3 h 534"/>
                  <a:gd name="T56" fmla="*/ 1 w 672"/>
                  <a:gd name="T57" fmla="*/ 3 h 534"/>
                  <a:gd name="T58" fmla="*/ 1 w 672"/>
                  <a:gd name="T59" fmla="*/ 3 h 534"/>
                  <a:gd name="T60" fmla="*/ 1 w 672"/>
                  <a:gd name="T61" fmla="*/ 3 h 534"/>
                  <a:gd name="T62" fmla="*/ 1 w 672"/>
                  <a:gd name="T63" fmla="*/ 3 h 534"/>
                  <a:gd name="T64" fmla="*/ 0 w 672"/>
                  <a:gd name="T65" fmla="*/ 3 h 534"/>
                  <a:gd name="T66" fmla="*/ 0 w 672"/>
                  <a:gd name="T67" fmla="*/ 2 h 534"/>
                  <a:gd name="T68" fmla="*/ 1 w 672"/>
                  <a:gd name="T69" fmla="*/ 2 h 534"/>
                  <a:gd name="T70" fmla="*/ 0 w 672"/>
                  <a:gd name="T71" fmla="*/ 2 h 534"/>
                  <a:gd name="T72" fmla="*/ 1 w 672"/>
                  <a:gd name="T73" fmla="*/ 2 h 534"/>
                  <a:gd name="T74" fmla="*/ 0 w 672"/>
                  <a:gd name="T75" fmla="*/ 2 h 534"/>
                  <a:gd name="T76" fmla="*/ 0 w 672"/>
                  <a:gd name="T77" fmla="*/ 1 h 534"/>
                  <a:gd name="T78" fmla="*/ 1 w 672"/>
                  <a:gd name="T79" fmla="*/ 1 h 534"/>
                  <a:gd name="T80" fmla="*/ 1 w 672"/>
                  <a:gd name="T81" fmla="*/ 1 h 534"/>
                  <a:gd name="T82" fmla="*/ 1 w 672"/>
                  <a:gd name="T83" fmla="*/ 1 h 534"/>
                  <a:gd name="T84" fmla="*/ 2 w 672"/>
                  <a:gd name="T85" fmla="*/ 1 h 534"/>
                  <a:gd name="T86" fmla="*/ 2 w 672"/>
                  <a:gd name="T87" fmla="*/ 1 h 534"/>
                  <a:gd name="T88" fmla="*/ 2 w 672"/>
                  <a:gd name="T89" fmla="*/ 2 h 534"/>
                  <a:gd name="T90" fmla="*/ 3 w 672"/>
                  <a:gd name="T91" fmla="*/ 2 h 534"/>
                  <a:gd name="T92" fmla="*/ 3 w 672"/>
                  <a:gd name="T93" fmla="*/ 2 h 534"/>
                  <a:gd name="T94" fmla="*/ 3 w 672"/>
                  <a:gd name="T95" fmla="*/ 2 h 534"/>
                  <a:gd name="T96" fmla="*/ 4 w 672"/>
                  <a:gd name="T97" fmla="*/ 2 h 534"/>
                  <a:gd name="T98" fmla="*/ 4 w 672"/>
                  <a:gd name="T99" fmla="*/ 2 h 534"/>
                  <a:gd name="T100" fmla="*/ 4 w 672"/>
                  <a:gd name="T101" fmla="*/ 2 h 534"/>
                  <a:gd name="T102" fmla="*/ 4 w 672"/>
                  <a:gd name="T103" fmla="*/ 1 h 534"/>
                  <a:gd name="T104" fmla="*/ 3 w 672"/>
                  <a:gd name="T105" fmla="*/ 1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34"/>
                  <a:gd name="T161" fmla="*/ 672 w 672"/>
                  <a:gd name="T162" fmla="*/ 534 h 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7" name="Freeform 543">
                <a:extLst>
                  <a:ext uri="{FF2B5EF4-FFF2-40B4-BE49-F238E27FC236}">
                    <a16:creationId xmlns:a16="http://schemas.microsoft.com/office/drawing/2014/main" id="{99D0D0E3-83BE-4199-AA7D-795D7DBDC9A5}"/>
                  </a:ext>
                </a:extLst>
              </p:cNvPr>
              <p:cNvSpPr>
                <a:spLocks noChangeAspect="1"/>
              </p:cNvSpPr>
              <p:nvPr/>
            </p:nvSpPr>
            <p:spPr bwMode="gray">
              <a:xfrm>
                <a:off x="1168" y="1099"/>
                <a:ext cx="80" cy="82"/>
              </a:xfrm>
              <a:custGeom>
                <a:avLst/>
                <a:gdLst>
                  <a:gd name="T0" fmla="*/ 1 w 399"/>
                  <a:gd name="T1" fmla="*/ 1 h 411"/>
                  <a:gd name="T2" fmla="*/ 1 w 399"/>
                  <a:gd name="T3" fmla="*/ 1 h 411"/>
                  <a:gd name="T4" fmla="*/ 2 w 399"/>
                  <a:gd name="T5" fmla="*/ 1 h 411"/>
                  <a:gd name="T6" fmla="*/ 2 w 399"/>
                  <a:gd name="T7" fmla="*/ 0 h 411"/>
                  <a:gd name="T8" fmla="*/ 2 w 399"/>
                  <a:gd name="T9" fmla="*/ 0 h 411"/>
                  <a:gd name="T10" fmla="*/ 2 w 399"/>
                  <a:gd name="T11" fmla="*/ 0 h 411"/>
                  <a:gd name="T12" fmla="*/ 2 w 399"/>
                  <a:gd name="T13" fmla="*/ 1 h 411"/>
                  <a:gd name="T14" fmla="*/ 2 w 399"/>
                  <a:gd name="T15" fmla="*/ 0 h 411"/>
                  <a:gd name="T16" fmla="*/ 2 w 399"/>
                  <a:gd name="T17" fmla="*/ 0 h 411"/>
                  <a:gd name="T18" fmla="*/ 3 w 399"/>
                  <a:gd name="T19" fmla="*/ 0 h 411"/>
                  <a:gd name="T20" fmla="*/ 2 w 399"/>
                  <a:gd name="T21" fmla="*/ 0 h 411"/>
                  <a:gd name="T22" fmla="*/ 3 w 399"/>
                  <a:gd name="T23" fmla="*/ 0 h 411"/>
                  <a:gd name="T24" fmla="*/ 3 w 399"/>
                  <a:gd name="T25" fmla="*/ 0 h 411"/>
                  <a:gd name="T26" fmla="*/ 3 w 399"/>
                  <a:gd name="T27" fmla="*/ 1 h 411"/>
                  <a:gd name="T28" fmla="*/ 3 w 399"/>
                  <a:gd name="T29" fmla="*/ 1 h 411"/>
                  <a:gd name="T30" fmla="*/ 3 w 399"/>
                  <a:gd name="T31" fmla="*/ 1 h 411"/>
                  <a:gd name="T32" fmla="*/ 3 w 399"/>
                  <a:gd name="T33" fmla="*/ 1 h 411"/>
                  <a:gd name="T34" fmla="*/ 3 w 399"/>
                  <a:gd name="T35" fmla="*/ 1 h 411"/>
                  <a:gd name="T36" fmla="*/ 3 w 399"/>
                  <a:gd name="T37" fmla="*/ 2 h 411"/>
                  <a:gd name="T38" fmla="*/ 3 w 399"/>
                  <a:gd name="T39" fmla="*/ 2 h 411"/>
                  <a:gd name="T40" fmla="*/ 3 w 399"/>
                  <a:gd name="T41" fmla="*/ 2 h 411"/>
                  <a:gd name="T42" fmla="*/ 2 w 399"/>
                  <a:gd name="T43" fmla="*/ 2 h 411"/>
                  <a:gd name="T44" fmla="*/ 2 w 399"/>
                  <a:gd name="T45" fmla="*/ 2 h 411"/>
                  <a:gd name="T46" fmla="*/ 2 w 399"/>
                  <a:gd name="T47" fmla="*/ 2 h 411"/>
                  <a:gd name="T48" fmla="*/ 2 w 399"/>
                  <a:gd name="T49" fmla="*/ 2 h 411"/>
                  <a:gd name="T50" fmla="*/ 2 w 399"/>
                  <a:gd name="T51" fmla="*/ 2 h 411"/>
                  <a:gd name="T52" fmla="*/ 2 w 399"/>
                  <a:gd name="T53" fmla="*/ 2 h 411"/>
                  <a:gd name="T54" fmla="*/ 2 w 399"/>
                  <a:gd name="T55" fmla="*/ 2 h 411"/>
                  <a:gd name="T56" fmla="*/ 2 w 399"/>
                  <a:gd name="T57" fmla="*/ 2 h 411"/>
                  <a:gd name="T58" fmla="*/ 2 w 399"/>
                  <a:gd name="T59" fmla="*/ 2 h 411"/>
                  <a:gd name="T60" fmla="*/ 2 w 399"/>
                  <a:gd name="T61" fmla="*/ 3 h 411"/>
                  <a:gd name="T62" fmla="*/ 2 w 399"/>
                  <a:gd name="T63" fmla="*/ 3 h 411"/>
                  <a:gd name="T64" fmla="*/ 1 w 399"/>
                  <a:gd name="T65" fmla="*/ 2 h 411"/>
                  <a:gd name="T66" fmla="*/ 1 w 399"/>
                  <a:gd name="T67" fmla="*/ 3 h 411"/>
                  <a:gd name="T68" fmla="*/ 1 w 399"/>
                  <a:gd name="T69" fmla="*/ 3 h 411"/>
                  <a:gd name="T70" fmla="*/ 1 w 399"/>
                  <a:gd name="T71" fmla="*/ 3 h 411"/>
                  <a:gd name="T72" fmla="*/ 1 w 399"/>
                  <a:gd name="T73" fmla="*/ 3 h 411"/>
                  <a:gd name="T74" fmla="*/ 1 w 399"/>
                  <a:gd name="T75" fmla="*/ 3 h 411"/>
                  <a:gd name="T76" fmla="*/ 1 w 399"/>
                  <a:gd name="T77" fmla="*/ 3 h 411"/>
                  <a:gd name="T78" fmla="*/ 1 w 399"/>
                  <a:gd name="T79" fmla="*/ 3 h 411"/>
                  <a:gd name="T80" fmla="*/ 1 w 399"/>
                  <a:gd name="T81" fmla="*/ 3 h 411"/>
                  <a:gd name="T82" fmla="*/ 1 w 399"/>
                  <a:gd name="T83" fmla="*/ 3 h 411"/>
                  <a:gd name="T84" fmla="*/ 0 w 399"/>
                  <a:gd name="T85" fmla="*/ 3 h 411"/>
                  <a:gd name="T86" fmla="*/ 0 w 399"/>
                  <a:gd name="T87" fmla="*/ 3 h 411"/>
                  <a:gd name="T88" fmla="*/ 0 w 399"/>
                  <a:gd name="T89" fmla="*/ 3 h 411"/>
                  <a:gd name="T90" fmla="*/ 0 w 399"/>
                  <a:gd name="T91" fmla="*/ 3 h 411"/>
                  <a:gd name="T92" fmla="*/ 0 w 399"/>
                  <a:gd name="T93" fmla="*/ 3 h 411"/>
                  <a:gd name="T94" fmla="*/ 0 w 399"/>
                  <a:gd name="T95" fmla="*/ 2 h 411"/>
                  <a:gd name="T96" fmla="*/ 0 w 399"/>
                  <a:gd name="T97" fmla="*/ 2 h 411"/>
                  <a:gd name="T98" fmla="*/ 0 w 399"/>
                  <a:gd name="T99" fmla="*/ 2 h 411"/>
                  <a:gd name="T100" fmla="*/ 1 w 399"/>
                  <a:gd name="T101" fmla="*/ 2 h 411"/>
                  <a:gd name="T102" fmla="*/ 1 w 399"/>
                  <a:gd name="T103" fmla="*/ 2 h 411"/>
                  <a:gd name="T104" fmla="*/ 1 w 399"/>
                  <a:gd name="T105" fmla="*/ 2 h 411"/>
                  <a:gd name="T106" fmla="*/ 1 w 399"/>
                  <a:gd name="T107" fmla="*/ 1 h 411"/>
                  <a:gd name="T108" fmla="*/ 1 w 399"/>
                  <a:gd name="T109" fmla="*/ 1 h 4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9"/>
                  <a:gd name="T166" fmla="*/ 0 h 411"/>
                  <a:gd name="T167" fmla="*/ 399 w 399"/>
                  <a:gd name="T168" fmla="*/ 411 h 4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8" name="Freeform 544">
                <a:extLst>
                  <a:ext uri="{FF2B5EF4-FFF2-40B4-BE49-F238E27FC236}">
                    <a16:creationId xmlns:a16="http://schemas.microsoft.com/office/drawing/2014/main" id="{F8D888A9-70A7-44C7-856D-3C7C66E7B2CB}"/>
                  </a:ext>
                </a:extLst>
              </p:cNvPr>
              <p:cNvSpPr>
                <a:spLocks noChangeAspect="1"/>
              </p:cNvSpPr>
              <p:nvPr/>
            </p:nvSpPr>
            <p:spPr bwMode="gray">
              <a:xfrm>
                <a:off x="1271" y="1070"/>
                <a:ext cx="40" cy="39"/>
              </a:xfrm>
              <a:custGeom>
                <a:avLst/>
                <a:gdLst>
                  <a:gd name="T0" fmla="*/ 1 w 200"/>
                  <a:gd name="T1" fmla="*/ 0 h 195"/>
                  <a:gd name="T2" fmla="*/ 1 w 200"/>
                  <a:gd name="T3" fmla="*/ 0 h 195"/>
                  <a:gd name="T4" fmla="*/ 1 w 200"/>
                  <a:gd name="T5" fmla="*/ 0 h 195"/>
                  <a:gd name="T6" fmla="*/ 1 w 200"/>
                  <a:gd name="T7" fmla="*/ 0 h 195"/>
                  <a:gd name="T8" fmla="*/ 1 w 200"/>
                  <a:gd name="T9" fmla="*/ 0 h 195"/>
                  <a:gd name="T10" fmla="*/ 1 w 200"/>
                  <a:gd name="T11" fmla="*/ 0 h 195"/>
                  <a:gd name="T12" fmla="*/ 1 w 200"/>
                  <a:gd name="T13" fmla="*/ 0 h 195"/>
                  <a:gd name="T14" fmla="*/ 1 w 200"/>
                  <a:gd name="T15" fmla="*/ 0 h 195"/>
                  <a:gd name="T16" fmla="*/ 1 w 200"/>
                  <a:gd name="T17" fmla="*/ 0 h 195"/>
                  <a:gd name="T18" fmla="*/ 2 w 200"/>
                  <a:gd name="T19" fmla="*/ 0 h 195"/>
                  <a:gd name="T20" fmla="*/ 2 w 200"/>
                  <a:gd name="T21" fmla="*/ 0 h 195"/>
                  <a:gd name="T22" fmla="*/ 2 w 200"/>
                  <a:gd name="T23" fmla="*/ 0 h 195"/>
                  <a:gd name="T24" fmla="*/ 2 w 200"/>
                  <a:gd name="T25" fmla="*/ 0 h 195"/>
                  <a:gd name="T26" fmla="*/ 1 w 200"/>
                  <a:gd name="T27" fmla="*/ 0 h 195"/>
                  <a:gd name="T28" fmla="*/ 1 w 200"/>
                  <a:gd name="T29" fmla="*/ 0 h 195"/>
                  <a:gd name="T30" fmla="*/ 1 w 200"/>
                  <a:gd name="T31" fmla="*/ 1 h 195"/>
                  <a:gd name="T32" fmla="*/ 1 w 200"/>
                  <a:gd name="T33" fmla="*/ 1 h 195"/>
                  <a:gd name="T34" fmla="*/ 1 w 200"/>
                  <a:gd name="T35" fmla="*/ 1 h 195"/>
                  <a:gd name="T36" fmla="*/ 1 w 200"/>
                  <a:gd name="T37" fmla="*/ 1 h 195"/>
                  <a:gd name="T38" fmla="*/ 1 w 200"/>
                  <a:gd name="T39" fmla="*/ 1 h 195"/>
                  <a:gd name="T40" fmla="*/ 1 w 200"/>
                  <a:gd name="T41" fmla="*/ 1 h 195"/>
                  <a:gd name="T42" fmla="*/ 1 w 200"/>
                  <a:gd name="T43" fmla="*/ 1 h 195"/>
                  <a:gd name="T44" fmla="*/ 1 w 200"/>
                  <a:gd name="T45" fmla="*/ 1 h 195"/>
                  <a:gd name="T46" fmla="*/ 1 w 200"/>
                  <a:gd name="T47" fmla="*/ 1 h 195"/>
                  <a:gd name="T48" fmla="*/ 1 w 200"/>
                  <a:gd name="T49" fmla="*/ 1 h 195"/>
                  <a:gd name="T50" fmla="*/ 1 w 200"/>
                  <a:gd name="T51" fmla="*/ 1 h 195"/>
                  <a:gd name="T52" fmla="*/ 1 w 200"/>
                  <a:gd name="T53" fmla="*/ 1 h 195"/>
                  <a:gd name="T54" fmla="*/ 1 w 200"/>
                  <a:gd name="T55" fmla="*/ 1 h 195"/>
                  <a:gd name="T56" fmla="*/ 1 w 200"/>
                  <a:gd name="T57" fmla="*/ 1 h 195"/>
                  <a:gd name="T58" fmla="*/ 1 w 200"/>
                  <a:gd name="T59" fmla="*/ 1 h 195"/>
                  <a:gd name="T60" fmla="*/ 1 w 200"/>
                  <a:gd name="T61" fmla="*/ 1 h 195"/>
                  <a:gd name="T62" fmla="*/ 1 w 200"/>
                  <a:gd name="T63" fmla="*/ 1 h 195"/>
                  <a:gd name="T64" fmla="*/ 1 w 200"/>
                  <a:gd name="T65" fmla="*/ 1 h 195"/>
                  <a:gd name="T66" fmla="*/ 1 w 200"/>
                  <a:gd name="T67" fmla="*/ 1 h 195"/>
                  <a:gd name="T68" fmla="*/ 1 w 200"/>
                  <a:gd name="T69" fmla="*/ 1 h 195"/>
                  <a:gd name="T70" fmla="*/ 1 w 200"/>
                  <a:gd name="T71" fmla="*/ 1 h 195"/>
                  <a:gd name="T72" fmla="*/ 1 w 200"/>
                  <a:gd name="T73" fmla="*/ 1 h 195"/>
                  <a:gd name="T74" fmla="*/ 1 w 200"/>
                  <a:gd name="T75" fmla="*/ 1 h 195"/>
                  <a:gd name="T76" fmla="*/ 1 w 200"/>
                  <a:gd name="T77" fmla="*/ 1 h 195"/>
                  <a:gd name="T78" fmla="*/ 1 w 200"/>
                  <a:gd name="T79" fmla="*/ 1 h 195"/>
                  <a:gd name="T80" fmla="*/ 1 w 200"/>
                  <a:gd name="T81" fmla="*/ 2 h 195"/>
                  <a:gd name="T82" fmla="*/ 1 w 200"/>
                  <a:gd name="T83" fmla="*/ 2 h 195"/>
                  <a:gd name="T84" fmla="*/ 0 w 200"/>
                  <a:gd name="T85" fmla="*/ 2 h 195"/>
                  <a:gd name="T86" fmla="*/ 0 w 200"/>
                  <a:gd name="T87" fmla="*/ 1 h 195"/>
                  <a:gd name="T88" fmla="*/ 0 w 200"/>
                  <a:gd name="T89" fmla="*/ 1 h 195"/>
                  <a:gd name="T90" fmla="*/ 0 w 200"/>
                  <a:gd name="T91" fmla="*/ 1 h 195"/>
                  <a:gd name="T92" fmla="*/ 0 w 200"/>
                  <a:gd name="T93" fmla="*/ 1 h 195"/>
                  <a:gd name="T94" fmla="*/ 0 w 200"/>
                  <a:gd name="T95" fmla="*/ 1 h 195"/>
                  <a:gd name="T96" fmla="*/ 0 w 200"/>
                  <a:gd name="T97" fmla="*/ 1 h 195"/>
                  <a:gd name="T98" fmla="*/ 0 w 200"/>
                  <a:gd name="T99" fmla="*/ 1 h 195"/>
                  <a:gd name="T100" fmla="*/ 0 w 200"/>
                  <a:gd name="T101" fmla="*/ 1 h 195"/>
                  <a:gd name="T102" fmla="*/ 0 w 200"/>
                  <a:gd name="T103" fmla="*/ 1 h 195"/>
                  <a:gd name="T104" fmla="*/ 0 w 200"/>
                  <a:gd name="T105" fmla="*/ 0 h 195"/>
                  <a:gd name="T106" fmla="*/ 0 w 200"/>
                  <a:gd name="T107" fmla="*/ 0 h 195"/>
                  <a:gd name="T108" fmla="*/ 0 w 200"/>
                  <a:gd name="T109" fmla="*/ 0 h 195"/>
                  <a:gd name="T110" fmla="*/ 0 w 200"/>
                  <a:gd name="T111" fmla="*/ 0 h 195"/>
                  <a:gd name="T112" fmla="*/ 0 w 200"/>
                  <a:gd name="T113" fmla="*/ 0 h 195"/>
                  <a:gd name="T114" fmla="*/ 0 w 200"/>
                  <a:gd name="T115" fmla="*/ 0 h 195"/>
                  <a:gd name="T116" fmla="*/ 1 w 200"/>
                  <a:gd name="T117" fmla="*/ 0 h 195"/>
                  <a:gd name="T118" fmla="*/ 1 w 200"/>
                  <a:gd name="T119" fmla="*/ 0 h 195"/>
                  <a:gd name="T120" fmla="*/ 1 w 200"/>
                  <a:gd name="T121" fmla="*/ 0 h 1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
                  <a:gd name="T184" fmla="*/ 0 h 195"/>
                  <a:gd name="T185" fmla="*/ 200 w 200"/>
                  <a:gd name="T186" fmla="*/ 195 h 1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29" name="Freeform 545">
                <a:extLst>
                  <a:ext uri="{FF2B5EF4-FFF2-40B4-BE49-F238E27FC236}">
                    <a16:creationId xmlns:a16="http://schemas.microsoft.com/office/drawing/2014/main" id="{63BB48C9-D323-45CF-BE97-AE28072E6B34}"/>
                  </a:ext>
                </a:extLst>
              </p:cNvPr>
              <p:cNvSpPr>
                <a:spLocks noChangeAspect="1"/>
              </p:cNvSpPr>
              <p:nvPr/>
            </p:nvSpPr>
            <p:spPr bwMode="gray">
              <a:xfrm>
                <a:off x="1271" y="1035"/>
                <a:ext cx="44" cy="26"/>
              </a:xfrm>
              <a:custGeom>
                <a:avLst/>
                <a:gdLst>
                  <a:gd name="T0" fmla="*/ 1 w 219"/>
                  <a:gd name="T1" fmla="*/ 0 h 133"/>
                  <a:gd name="T2" fmla="*/ 2 w 219"/>
                  <a:gd name="T3" fmla="*/ 0 h 133"/>
                  <a:gd name="T4" fmla="*/ 2 w 219"/>
                  <a:gd name="T5" fmla="*/ 0 h 133"/>
                  <a:gd name="T6" fmla="*/ 2 w 219"/>
                  <a:gd name="T7" fmla="*/ 0 h 133"/>
                  <a:gd name="T8" fmla="*/ 2 w 219"/>
                  <a:gd name="T9" fmla="*/ 0 h 133"/>
                  <a:gd name="T10" fmla="*/ 2 w 219"/>
                  <a:gd name="T11" fmla="*/ 1 h 133"/>
                  <a:gd name="T12" fmla="*/ 2 w 219"/>
                  <a:gd name="T13" fmla="*/ 1 h 133"/>
                  <a:gd name="T14" fmla="*/ 2 w 219"/>
                  <a:gd name="T15" fmla="*/ 1 h 133"/>
                  <a:gd name="T16" fmla="*/ 2 w 219"/>
                  <a:gd name="T17" fmla="*/ 1 h 133"/>
                  <a:gd name="T18" fmla="*/ 2 w 219"/>
                  <a:gd name="T19" fmla="*/ 1 h 133"/>
                  <a:gd name="T20" fmla="*/ 2 w 219"/>
                  <a:gd name="T21" fmla="*/ 1 h 133"/>
                  <a:gd name="T22" fmla="*/ 2 w 219"/>
                  <a:gd name="T23" fmla="*/ 1 h 133"/>
                  <a:gd name="T24" fmla="*/ 2 w 219"/>
                  <a:gd name="T25" fmla="*/ 1 h 133"/>
                  <a:gd name="T26" fmla="*/ 1 w 219"/>
                  <a:gd name="T27" fmla="*/ 1 h 133"/>
                  <a:gd name="T28" fmla="*/ 1 w 219"/>
                  <a:gd name="T29" fmla="*/ 1 h 133"/>
                  <a:gd name="T30" fmla="*/ 1 w 219"/>
                  <a:gd name="T31" fmla="*/ 1 h 133"/>
                  <a:gd name="T32" fmla="*/ 1 w 219"/>
                  <a:gd name="T33" fmla="*/ 1 h 133"/>
                  <a:gd name="T34" fmla="*/ 1 w 219"/>
                  <a:gd name="T35" fmla="*/ 1 h 133"/>
                  <a:gd name="T36" fmla="*/ 1 w 219"/>
                  <a:gd name="T37" fmla="*/ 1 h 133"/>
                  <a:gd name="T38" fmla="*/ 1 w 219"/>
                  <a:gd name="T39" fmla="*/ 1 h 133"/>
                  <a:gd name="T40" fmla="*/ 1 w 219"/>
                  <a:gd name="T41" fmla="*/ 1 h 133"/>
                  <a:gd name="T42" fmla="*/ 1 w 219"/>
                  <a:gd name="T43" fmla="*/ 1 h 133"/>
                  <a:gd name="T44" fmla="*/ 1 w 219"/>
                  <a:gd name="T45" fmla="*/ 1 h 133"/>
                  <a:gd name="T46" fmla="*/ 1 w 219"/>
                  <a:gd name="T47" fmla="*/ 1 h 133"/>
                  <a:gd name="T48" fmla="*/ 1 w 219"/>
                  <a:gd name="T49" fmla="*/ 1 h 133"/>
                  <a:gd name="T50" fmla="*/ 1 w 219"/>
                  <a:gd name="T51" fmla="*/ 1 h 133"/>
                  <a:gd name="T52" fmla="*/ 0 w 219"/>
                  <a:gd name="T53" fmla="*/ 1 h 133"/>
                  <a:gd name="T54" fmla="*/ 0 w 219"/>
                  <a:gd name="T55" fmla="*/ 1 h 133"/>
                  <a:gd name="T56" fmla="*/ 0 w 219"/>
                  <a:gd name="T57" fmla="*/ 1 h 133"/>
                  <a:gd name="T58" fmla="*/ 0 w 219"/>
                  <a:gd name="T59" fmla="*/ 1 h 133"/>
                  <a:gd name="T60" fmla="*/ 0 w 219"/>
                  <a:gd name="T61" fmla="*/ 1 h 133"/>
                  <a:gd name="T62" fmla="*/ 0 w 219"/>
                  <a:gd name="T63" fmla="*/ 1 h 133"/>
                  <a:gd name="T64" fmla="*/ 0 w 219"/>
                  <a:gd name="T65" fmla="*/ 1 h 133"/>
                  <a:gd name="T66" fmla="*/ 0 w 219"/>
                  <a:gd name="T67" fmla="*/ 1 h 133"/>
                  <a:gd name="T68" fmla="*/ 0 w 219"/>
                  <a:gd name="T69" fmla="*/ 1 h 133"/>
                  <a:gd name="T70" fmla="*/ 0 w 219"/>
                  <a:gd name="T71" fmla="*/ 1 h 133"/>
                  <a:gd name="T72" fmla="*/ 0 w 219"/>
                  <a:gd name="T73" fmla="*/ 1 h 133"/>
                  <a:gd name="T74" fmla="*/ 0 w 219"/>
                  <a:gd name="T75" fmla="*/ 1 h 133"/>
                  <a:gd name="T76" fmla="*/ 0 w 219"/>
                  <a:gd name="T77" fmla="*/ 1 h 133"/>
                  <a:gd name="T78" fmla="*/ 0 w 219"/>
                  <a:gd name="T79" fmla="*/ 1 h 133"/>
                  <a:gd name="T80" fmla="*/ 0 w 219"/>
                  <a:gd name="T81" fmla="*/ 1 h 133"/>
                  <a:gd name="T82" fmla="*/ 0 w 219"/>
                  <a:gd name="T83" fmla="*/ 1 h 133"/>
                  <a:gd name="T84" fmla="*/ 0 w 219"/>
                  <a:gd name="T85" fmla="*/ 1 h 133"/>
                  <a:gd name="T86" fmla="*/ 0 w 219"/>
                  <a:gd name="T87" fmla="*/ 1 h 133"/>
                  <a:gd name="T88" fmla="*/ 0 w 219"/>
                  <a:gd name="T89" fmla="*/ 1 h 133"/>
                  <a:gd name="T90" fmla="*/ 0 w 219"/>
                  <a:gd name="T91" fmla="*/ 0 h 133"/>
                  <a:gd name="T92" fmla="*/ 1 w 219"/>
                  <a:gd name="T93" fmla="*/ 0 h 133"/>
                  <a:gd name="T94" fmla="*/ 1 w 219"/>
                  <a:gd name="T95" fmla="*/ 0 h 133"/>
                  <a:gd name="T96" fmla="*/ 1 w 219"/>
                  <a:gd name="T97" fmla="*/ 0 h 133"/>
                  <a:gd name="T98" fmla="*/ 1 w 219"/>
                  <a:gd name="T99" fmla="*/ 0 h 133"/>
                  <a:gd name="T100" fmla="*/ 1 w 219"/>
                  <a:gd name="T101" fmla="*/ 0 h 133"/>
                  <a:gd name="T102" fmla="*/ 1 w 219"/>
                  <a:gd name="T103" fmla="*/ 0 h 133"/>
                  <a:gd name="T104" fmla="*/ 1 w 219"/>
                  <a:gd name="T105" fmla="*/ 0 h 133"/>
                  <a:gd name="T106" fmla="*/ 1 w 219"/>
                  <a:gd name="T107" fmla="*/ 0 h 133"/>
                  <a:gd name="T108" fmla="*/ 1 w 219"/>
                  <a:gd name="T109" fmla="*/ 0 h 133"/>
                  <a:gd name="T110" fmla="*/ 1 w 219"/>
                  <a:gd name="T111" fmla="*/ 0 h 133"/>
                  <a:gd name="T112" fmla="*/ 1 w 219"/>
                  <a:gd name="T113" fmla="*/ 0 h 133"/>
                  <a:gd name="T114" fmla="*/ 1 w 219"/>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
                  <a:gd name="T175" fmla="*/ 0 h 133"/>
                  <a:gd name="T176" fmla="*/ 219 w 219"/>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0" name="Freeform 546">
                <a:extLst>
                  <a:ext uri="{FF2B5EF4-FFF2-40B4-BE49-F238E27FC236}">
                    <a16:creationId xmlns:a16="http://schemas.microsoft.com/office/drawing/2014/main" id="{B344B49E-7DAD-4820-B0D4-AA22C122BA8A}"/>
                  </a:ext>
                </a:extLst>
              </p:cNvPr>
              <p:cNvSpPr>
                <a:spLocks noChangeAspect="1"/>
              </p:cNvSpPr>
              <p:nvPr/>
            </p:nvSpPr>
            <p:spPr bwMode="gray">
              <a:xfrm>
                <a:off x="1461" y="1086"/>
                <a:ext cx="33" cy="21"/>
              </a:xfrm>
              <a:custGeom>
                <a:avLst/>
                <a:gdLst>
                  <a:gd name="T0" fmla="*/ 0 w 164"/>
                  <a:gd name="T1" fmla="*/ 0 h 103"/>
                  <a:gd name="T2" fmla="*/ 1 w 164"/>
                  <a:gd name="T3" fmla="*/ 0 h 103"/>
                  <a:gd name="T4" fmla="*/ 1 w 164"/>
                  <a:gd name="T5" fmla="*/ 0 h 103"/>
                  <a:gd name="T6" fmla="*/ 1 w 164"/>
                  <a:gd name="T7" fmla="*/ 0 h 103"/>
                  <a:gd name="T8" fmla="*/ 1 w 164"/>
                  <a:gd name="T9" fmla="*/ 0 h 103"/>
                  <a:gd name="T10" fmla="*/ 1 w 164"/>
                  <a:gd name="T11" fmla="*/ 0 h 103"/>
                  <a:gd name="T12" fmla="*/ 1 w 164"/>
                  <a:gd name="T13" fmla="*/ 0 h 103"/>
                  <a:gd name="T14" fmla="*/ 1 w 164"/>
                  <a:gd name="T15" fmla="*/ 0 h 103"/>
                  <a:gd name="T16" fmla="*/ 1 w 164"/>
                  <a:gd name="T17" fmla="*/ 0 h 103"/>
                  <a:gd name="T18" fmla="*/ 1 w 164"/>
                  <a:gd name="T19" fmla="*/ 0 h 103"/>
                  <a:gd name="T20" fmla="*/ 1 w 164"/>
                  <a:gd name="T21" fmla="*/ 0 h 103"/>
                  <a:gd name="T22" fmla="*/ 1 w 164"/>
                  <a:gd name="T23" fmla="*/ 0 h 103"/>
                  <a:gd name="T24" fmla="*/ 1 w 164"/>
                  <a:gd name="T25" fmla="*/ 0 h 103"/>
                  <a:gd name="T26" fmla="*/ 1 w 164"/>
                  <a:gd name="T27" fmla="*/ 0 h 103"/>
                  <a:gd name="T28" fmla="*/ 1 w 164"/>
                  <a:gd name="T29" fmla="*/ 0 h 103"/>
                  <a:gd name="T30" fmla="*/ 1 w 164"/>
                  <a:gd name="T31" fmla="*/ 0 h 103"/>
                  <a:gd name="T32" fmla="*/ 1 w 164"/>
                  <a:gd name="T33" fmla="*/ 1 h 103"/>
                  <a:gd name="T34" fmla="*/ 1 w 164"/>
                  <a:gd name="T35" fmla="*/ 1 h 103"/>
                  <a:gd name="T36" fmla="*/ 1 w 164"/>
                  <a:gd name="T37" fmla="*/ 1 h 103"/>
                  <a:gd name="T38" fmla="*/ 1 w 164"/>
                  <a:gd name="T39" fmla="*/ 1 h 103"/>
                  <a:gd name="T40" fmla="*/ 1 w 164"/>
                  <a:gd name="T41" fmla="*/ 1 h 103"/>
                  <a:gd name="T42" fmla="*/ 1 w 164"/>
                  <a:gd name="T43" fmla="*/ 1 h 103"/>
                  <a:gd name="T44" fmla="*/ 1 w 164"/>
                  <a:gd name="T45" fmla="*/ 1 h 103"/>
                  <a:gd name="T46" fmla="*/ 1 w 164"/>
                  <a:gd name="T47" fmla="*/ 1 h 103"/>
                  <a:gd name="T48" fmla="*/ 1 w 164"/>
                  <a:gd name="T49" fmla="*/ 1 h 103"/>
                  <a:gd name="T50" fmla="*/ 1 w 164"/>
                  <a:gd name="T51" fmla="*/ 1 h 103"/>
                  <a:gd name="T52" fmla="*/ 1 w 164"/>
                  <a:gd name="T53" fmla="*/ 1 h 103"/>
                  <a:gd name="T54" fmla="*/ 1 w 164"/>
                  <a:gd name="T55" fmla="*/ 1 h 103"/>
                  <a:gd name="T56" fmla="*/ 0 w 164"/>
                  <a:gd name="T57" fmla="*/ 1 h 103"/>
                  <a:gd name="T58" fmla="*/ 0 w 164"/>
                  <a:gd name="T59" fmla="*/ 1 h 103"/>
                  <a:gd name="T60" fmla="*/ 0 w 164"/>
                  <a:gd name="T61" fmla="*/ 1 h 103"/>
                  <a:gd name="T62" fmla="*/ 0 w 164"/>
                  <a:gd name="T63" fmla="*/ 1 h 103"/>
                  <a:gd name="T64" fmla="*/ 0 w 164"/>
                  <a:gd name="T65" fmla="*/ 1 h 103"/>
                  <a:gd name="T66" fmla="*/ 0 w 164"/>
                  <a:gd name="T67" fmla="*/ 0 h 103"/>
                  <a:gd name="T68" fmla="*/ 0 w 164"/>
                  <a:gd name="T69" fmla="*/ 0 h 103"/>
                  <a:gd name="T70" fmla="*/ 0 w 164"/>
                  <a:gd name="T71" fmla="*/ 0 h 103"/>
                  <a:gd name="T72" fmla="*/ 0 w 164"/>
                  <a:gd name="T73" fmla="*/ 0 h 103"/>
                  <a:gd name="T74" fmla="*/ 0 w 164"/>
                  <a:gd name="T75" fmla="*/ 0 h 103"/>
                  <a:gd name="T76" fmla="*/ 0 w 164"/>
                  <a:gd name="T77" fmla="*/ 0 h 103"/>
                  <a:gd name="T78" fmla="*/ 0 w 164"/>
                  <a:gd name="T79" fmla="*/ 0 h 103"/>
                  <a:gd name="T80" fmla="*/ 0 w 164"/>
                  <a:gd name="T81" fmla="*/ 0 h 103"/>
                  <a:gd name="T82" fmla="*/ 0 w 164"/>
                  <a:gd name="T83" fmla="*/ 0 h 103"/>
                  <a:gd name="T84" fmla="*/ 0 w 164"/>
                  <a:gd name="T85" fmla="*/ 0 h 103"/>
                  <a:gd name="T86" fmla="*/ 0 w 164"/>
                  <a:gd name="T87" fmla="*/ 0 h 103"/>
                  <a:gd name="T88" fmla="*/ 0 w 164"/>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103"/>
                  <a:gd name="T137" fmla="*/ 164 w 164"/>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1" name="Freeform 547">
                <a:extLst>
                  <a:ext uri="{FF2B5EF4-FFF2-40B4-BE49-F238E27FC236}">
                    <a16:creationId xmlns:a16="http://schemas.microsoft.com/office/drawing/2014/main" id="{7B334810-5DED-4E33-B71E-401051036C40}"/>
                  </a:ext>
                </a:extLst>
              </p:cNvPr>
              <p:cNvSpPr>
                <a:spLocks noChangeAspect="1"/>
              </p:cNvSpPr>
              <p:nvPr/>
            </p:nvSpPr>
            <p:spPr bwMode="gray">
              <a:xfrm>
                <a:off x="1452" y="1121"/>
                <a:ext cx="189" cy="119"/>
              </a:xfrm>
              <a:custGeom>
                <a:avLst/>
                <a:gdLst>
                  <a:gd name="T0" fmla="*/ 0 w 946"/>
                  <a:gd name="T1" fmla="*/ 0 h 593"/>
                  <a:gd name="T2" fmla="*/ 0 w 946"/>
                  <a:gd name="T3" fmla="*/ 0 h 593"/>
                  <a:gd name="T4" fmla="*/ 0 w 946"/>
                  <a:gd name="T5" fmla="*/ 1 h 593"/>
                  <a:gd name="T6" fmla="*/ 0 w 946"/>
                  <a:gd name="T7" fmla="*/ 1 h 593"/>
                  <a:gd name="T8" fmla="*/ 1 w 946"/>
                  <a:gd name="T9" fmla="*/ 2 h 593"/>
                  <a:gd name="T10" fmla="*/ 1 w 946"/>
                  <a:gd name="T11" fmla="*/ 2 h 593"/>
                  <a:gd name="T12" fmla="*/ 2 w 946"/>
                  <a:gd name="T13" fmla="*/ 1 h 593"/>
                  <a:gd name="T14" fmla="*/ 2 w 946"/>
                  <a:gd name="T15" fmla="*/ 2 h 593"/>
                  <a:gd name="T16" fmla="*/ 2 w 946"/>
                  <a:gd name="T17" fmla="*/ 3 h 593"/>
                  <a:gd name="T18" fmla="*/ 2 w 946"/>
                  <a:gd name="T19" fmla="*/ 4 h 593"/>
                  <a:gd name="T20" fmla="*/ 2 w 946"/>
                  <a:gd name="T21" fmla="*/ 4 h 593"/>
                  <a:gd name="T22" fmla="*/ 2 w 946"/>
                  <a:gd name="T23" fmla="*/ 4 h 593"/>
                  <a:gd name="T24" fmla="*/ 3 w 946"/>
                  <a:gd name="T25" fmla="*/ 4 h 593"/>
                  <a:gd name="T26" fmla="*/ 3 w 946"/>
                  <a:gd name="T27" fmla="*/ 5 h 593"/>
                  <a:gd name="T28" fmla="*/ 3 w 946"/>
                  <a:gd name="T29" fmla="*/ 4 h 593"/>
                  <a:gd name="T30" fmla="*/ 4 w 946"/>
                  <a:gd name="T31" fmla="*/ 4 h 593"/>
                  <a:gd name="T32" fmla="*/ 4 w 946"/>
                  <a:gd name="T33" fmla="*/ 5 h 593"/>
                  <a:gd name="T34" fmla="*/ 4 w 946"/>
                  <a:gd name="T35" fmla="*/ 5 h 593"/>
                  <a:gd name="T36" fmla="*/ 4 w 946"/>
                  <a:gd name="T37" fmla="*/ 5 h 593"/>
                  <a:gd name="T38" fmla="*/ 5 w 946"/>
                  <a:gd name="T39" fmla="*/ 5 h 593"/>
                  <a:gd name="T40" fmla="*/ 5 w 946"/>
                  <a:gd name="T41" fmla="*/ 5 h 593"/>
                  <a:gd name="T42" fmla="*/ 5 w 946"/>
                  <a:gd name="T43" fmla="*/ 5 h 593"/>
                  <a:gd name="T44" fmla="*/ 6 w 946"/>
                  <a:gd name="T45" fmla="*/ 4 h 593"/>
                  <a:gd name="T46" fmla="*/ 6 w 946"/>
                  <a:gd name="T47" fmla="*/ 5 h 593"/>
                  <a:gd name="T48" fmla="*/ 7 w 946"/>
                  <a:gd name="T49" fmla="*/ 5 h 593"/>
                  <a:gd name="T50" fmla="*/ 7 w 946"/>
                  <a:gd name="T51" fmla="*/ 4 h 593"/>
                  <a:gd name="T52" fmla="*/ 7 w 946"/>
                  <a:gd name="T53" fmla="*/ 4 h 593"/>
                  <a:gd name="T54" fmla="*/ 7 w 946"/>
                  <a:gd name="T55" fmla="*/ 3 h 593"/>
                  <a:gd name="T56" fmla="*/ 7 w 946"/>
                  <a:gd name="T57" fmla="*/ 3 h 593"/>
                  <a:gd name="T58" fmla="*/ 7 w 946"/>
                  <a:gd name="T59" fmla="*/ 2 h 593"/>
                  <a:gd name="T60" fmla="*/ 6 w 946"/>
                  <a:gd name="T61" fmla="*/ 2 h 593"/>
                  <a:gd name="T62" fmla="*/ 5 w 946"/>
                  <a:gd name="T63" fmla="*/ 3 h 593"/>
                  <a:gd name="T64" fmla="*/ 5 w 946"/>
                  <a:gd name="T65" fmla="*/ 3 h 593"/>
                  <a:gd name="T66" fmla="*/ 5 w 946"/>
                  <a:gd name="T67" fmla="*/ 3 h 593"/>
                  <a:gd name="T68" fmla="*/ 5 w 946"/>
                  <a:gd name="T69" fmla="*/ 3 h 593"/>
                  <a:gd name="T70" fmla="*/ 4 w 946"/>
                  <a:gd name="T71" fmla="*/ 3 h 593"/>
                  <a:gd name="T72" fmla="*/ 4 w 946"/>
                  <a:gd name="T73" fmla="*/ 3 h 593"/>
                  <a:gd name="T74" fmla="*/ 4 w 946"/>
                  <a:gd name="T75" fmla="*/ 3 h 593"/>
                  <a:gd name="T76" fmla="*/ 3 w 946"/>
                  <a:gd name="T77" fmla="*/ 3 h 593"/>
                  <a:gd name="T78" fmla="*/ 3 w 946"/>
                  <a:gd name="T79" fmla="*/ 3 h 593"/>
                  <a:gd name="T80" fmla="*/ 3 w 946"/>
                  <a:gd name="T81" fmla="*/ 3 h 593"/>
                  <a:gd name="T82" fmla="*/ 3 w 946"/>
                  <a:gd name="T83" fmla="*/ 2 h 593"/>
                  <a:gd name="T84" fmla="*/ 3 w 946"/>
                  <a:gd name="T85" fmla="*/ 2 h 593"/>
                  <a:gd name="T86" fmla="*/ 3 w 946"/>
                  <a:gd name="T87" fmla="*/ 2 h 593"/>
                  <a:gd name="T88" fmla="*/ 3 w 946"/>
                  <a:gd name="T89" fmla="*/ 2 h 593"/>
                  <a:gd name="T90" fmla="*/ 3 w 946"/>
                  <a:gd name="T91" fmla="*/ 2 h 593"/>
                  <a:gd name="T92" fmla="*/ 2 w 946"/>
                  <a:gd name="T93" fmla="*/ 2 h 593"/>
                  <a:gd name="T94" fmla="*/ 3 w 946"/>
                  <a:gd name="T95" fmla="*/ 2 h 593"/>
                  <a:gd name="T96" fmla="*/ 3 w 946"/>
                  <a:gd name="T97" fmla="*/ 2 h 593"/>
                  <a:gd name="T98" fmla="*/ 3 w 946"/>
                  <a:gd name="T99" fmla="*/ 1 h 593"/>
                  <a:gd name="T100" fmla="*/ 3 w 946"/>
                  <a:gd name="T101" fmla="*/ 1 h 593"/>
                  <a:gd name="T102" fmla="*/ 3 w 946"/>
                  <a:gd name="T103" fmla="*/ 1 h 593"/>
                  <a:gd name="T104" fmla="*/ 2 w 946"/>
                  <a:gd name="T105" fmla="*/ 1 h 593"/>
                  <a:gd name="T106" fmla="*/ 2 w 946"/>
                  <a:gd name="T107" fmla="*/ 1 h 593"/>
                  <a:gd name="T108" fmla="*/ 2 w 946"/>
                  <a:gd name="T109" fmla="*/ 1 h 593"/>
                  <a:gd name="T110" fmla="*/ 1 w 946"/>
                  <a:gd name="T111" fmla="*/ 0 h 593"/>
                  <a:gd name="T112" fmla="*/ 1 w 946"/>
                  <a:gd name="T113" fmla="*/ 0 h 5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6"/>
                  <a:gd name="T172" fmla="*/ 0 h 593"/>
                  <a:gd name="T173" fmla="*/ 946 w 946"/>
                  <a:gd name="T174" fmla="*/ 593 h 5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2" name="Freeform 548">
                <a:extLst>
                  <a:ext uri="{FF2B5EF4-FFF2-40B4-BE49-F238E27FC236}">
                    <a16:creationId xmlns:a16="http://schemas.microsoft.com/office/drawing/2014/main" id="{5583D9B2-8EFD-482A-BA66-4C0242FE0C30}"/>
                  </a:ext>
                </a:extLst>
              </p:cNvPr>
              <p:cNvSpPr>
                <a:spLocks noChangeAspect="1"/>
              </p:cNvSpPr>
              <p:nvPr/>
            </p:nvSpPr>
            <p:spPr bwMode="gray">
              <a:xfrm>
                <a:off x="1457" y="1187"/>
                <a:ext cx="33" cy="46"/>
              </a:xfrm>
              <a:custGeom>
                <a:avLst/>
                <a:gdLst>
                  <a:gd name="T0" fmla="*/ 1 w 163"/>
                  <a:gd name="T1" fmla="*/ 0 h 229"/>
                  <a:gd name="T2" fmla="*/ 1 w 163"/>
                  <a:gd name="T3" fmla="*/ 0 h 229"/>
                  <a:gd name="T4" fmla="*/ 1 w 163"/>
                  <a:gd name="T5" fmla="*/ 0 h 229"/>
                  <a:gd name="T6" fmla="*/ 1 w 163"/>
                  <a:gd name="T7" fmla="*/ 0 h 229"/>
                  <a:gd name="T8" fmla="*/ 1 w 163"/>
                  <a:gd name="T9" fmla="*/ 1 h 229"/>
                  <a:gd name="T10" fmla="*/ 1 w 163"/>
                  <a:gd name="T11" fmla="*/ 1 h 229"/>
                  <a:gd name="T12" fmla="*/ 1 w 163"/>
                  <a:gd name="T13" fmla="*/ 1 h 229"/>
                  <a:gd name="T14" fmla="*/ 1 w 163"/>
                  <a:gd name="T15" fmla="*/ 1 h 229"/>
                  <a:gd name="T16" fmla="*/ 1 w 163"/>
                  <a:gd name="T17" fmla="*/ 1 h 229"/>
                  <a:gd name="T18" fmla="*/ 1 w 163"/>
                  <a:gd name="T19" fmla="*/ 2 h 229"/>
                  <a:gd name="T20" fmla="*/ 1 w 163"/>
                  <a:gd name="T21" fmla="*/ 2 h 229"/>
                  <a:gd name="T22" fmla="*/ 1 w 163"/>
                  <a:gd name="T23" fmla="*/ 2 h 229"/>
                  <a:gd name="T24" fmla="*/ 1 w 163"/>
                  <a:gd name="T25" fmla="*/ 2 h 229"/>
                  <a:gd name="T26" fmla="*/ 1 w 163"/>
                  <a:gd name="T27" fmla="*/ 2 h 229"/>
                  <a:gd name="T28" fmla="*/ 1 w 163"/>
                  <a:gd name="T29" fmla="*/ 2 h 229"/>
                  <a:gd name="T30" fmla="*/ 1 w 163"/>
                  <a:gd name="T31" fmla="*/ 1 h 229"/>
                  <a:gd name="T32" fmla="*/ 0 w 163"/>
                  <a:gd name="T33" fmla="*/ 2 h 229"/>
                  <a:gd name="T34" fmla="*/ 0 w 163"/>
                  <a:gd name="T35" fmla="*/ 2 h 229"/>
                  <a:gd name="T36" fmla="*/ 0 w 163"/>
                  <a:gd name="T37" fmla="*/ 1 h 229"/>
                  <a:gd name="T38" fmla="*/ 0 w 163"/>
                  <a:gd name="T39" fmla="*/ 1 h 229"/>
                  <a:gd name="T40" fmla="*/ 0 w 163"/>
                  <a:gd name="T41" fmla="*/ 1 h 229"/>
                  <a:gd name="T42" fmla="*/ 0 w 163"/>
                  <a:gd name="T43" fmla="*/ 1 h 229"/>
                  <a:gd name="T44" fmla="*/ 0 w 163"/>
                  <a:gd name="T45" fmla="*/ 1 h 229"/>
                  <a:gd name="T46" fmla="*/ 0 w 163"/>
                  <a:gd name="T47" fmla="*/ 1 h 229"/>
                  <a:gd name="T48" fmla="*/ 0 w 163"/>
                  <a:gd name="T49" fmla="*/ 1 h 229"/>
                  <a:gd name="T50" fmla="*/ 0 w 163"/>
                  <a:gd name="T51" fmla="*/ 1 h 229"/>
                  <a:gd name="T52" fmla="*/ 0 w 163"/>
                  <a:gd name="T53" fmla="*/ 1 h 229"/>
                  <a:gd name="T54" fmla="*/ 0 w 163"/>
                  <a:gd name="T55" fmla="*/ 1 h 229"/>
                  <a:gd name="T56" fmla="*/ 0 w 163"/>
                  <a:gd name="T57" fmla="*/ 1 h 229"/>
                  <a:gd name="T58" fmla="*/ 0 w 163"/>
                  <a:gd name="T59" fmla="*/ 1 h 229"/>
                  <a:gd name="T60" fmla="*/ 0 w 163"/>
                  <a:gd name="T61" fmla="*/ 1 h 229"/>
                  <a:gd name="T62" fmla="*/ 0 w 163"/>
                  <a:gd name="T63" fmla="*/ 1 h 229"/>
                  <a:gd name="T64" fmla="*/ 0 w 163"/>
                  <a:gd name="T65" fmla="*/ 0 h 229"/>
                  <a:gd name="T66" fmla="*/ 0 w 163"/>
                  <a:gd name="T67" fmla="*/ 0 h 229"/>
                  <a:gd name="T68" fmla="*/ 0 w 163"/>
                  <a:gd name="T69" fmla="*/ 0 h 229"/>
                  <a:gd name="T70" fmla="*/ 0 w 163"/>
                  <a:gd name="T71" fmla="*/ 0 h 229"/>
                  <a:gd name="T72" fmla="*/ 1 w 163"/>
                  <a:gd name="T73" fmla="*/ 0 h 229"/>
                  <a:gd name="T74" fmla="*/ 1 w 163"/>
                  <a:gd name="T75" fmla="*/ 0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
                  <a:gd name="T115" fmla="*/ 0 h 229"/>
                  <a:gd name="T116" fmla="*/ 163 w 163"/>
                  <a:gd name="T117" fmla="*/ 229 h 2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3" name="Freeform 549">
                <a:extLst>
                  <a:ext uri="{FF2B5EF4-FFF2-40B4-BE49-F238E27FC236}">
                    <a16:creationId xmlns:a16="http://schemas.microsoft.com/office/drawing/2014/main" id="{04C791A5-07BC-432D-9D44-8F75EAD2EFD7}"/>
                  </a:ext>
                </a:extLst>
              </p:cNvPr>
              <p:cNvSpPr>
                <a:spLocks noChangeAspect="1"/>
              </p:cNvSpPr>
              <p:nvPr/>
            </p:nvSpPr>
            <p:spPr bwMode="gray">
              <a:xfrm>
                <a:off x="1559" y="1520"/>
                <a:ext cx="77" cy="70"/>
              </a:xfrm>
              <a:custGeom>
                <a:avLst/>
                <a:gdLst>
                  <a:gd name="T0" fmla="*/ 1 w 384"/>
                  <a:gd name="T1" fmla="*/ 0 h 349"/>
                  <a:gd name="T2" fmla="*/ 1 w 384"/>
                  <a:gd name="T3" fmla="*/ 0 h 349"/>
                  <a:gd name="T4" fmla="*/ 1 w 384"/>
                  <a:gd name="T5" fmla="*/ 0 h 349"/>
                  <a:gd name="T6" fmla="*/ 1 w 384"/>
                  <a:gd name="T7" fmla="*/ 1 h 349"/>
                  <a:gd name="T8" fmla="*/ 1 w 384"/>
                  <a:gd name="T9" fmla="*/ 1 h 349"/>
                  <a:gd name="T10" fmla="*/ 1 w 384"/>
                  <a:gd name="T11" fmla="*/ 1 h 349"/>
                  <a:gd name="T12" fmla="*/ 2 w 384"/>
                  <a:gd name="T13" fmla="*/ 1 h 349"/>
                  <a:gd name="T14" fmla="*/ 2 w 384"/>
                  <a:gd name="T15" fmla="*/ 1 h 349"/>
                  <a:gd name="T16" fmla="*/ 2 w 384"/>
                  <a:gd name="T17" fmla="*/ 1 h 349"/>
                  <a:gd name="T18" fmla="*/ 2 w 384"/>
                  <a:gd name="T19" fmla="*/ 1 h 349"/>
                  <a:gd name="T20" fmla="*/ 2 w 384"/>
                  <a:gd name="T21" fmla="*/ 2 h 349"/>
                  <a:gd name="T22" fmla="*/ 3 w 384"/>
                  <a:gd name="T23" fmla="*/ 2 h 349"/>
                  <a:gd name="T24" fmla="*/ 3 w 384"/>
                  <a:gd name="T25" fmla="*/ 2 h 349"/>
                  <a:gd name="T26" fmla="*/ 3 w 384"/>
                  <a:gd name="T27" fmla="*/ 2 h 349"/>
                  <a:gd name="T28" fmla="*/ 3 w 384"/>
                  <a:gd name="T29" fmla="*/ 2 h 349"/>
                  <a:gd name="T30" fmla="*/ 3 w 384"/>
                  <a:gd name="T31" fmla="*/ 2 h 349"/>
                  <a:gd name="T32" fmla="*/ 3 w 384"/>
                  <a:gd name="T33" fmla="*/ 2 h 349"/>
                  <a:gd name="T34" fmla="*/ 2 w 384"/>
                  <a:gd name="T35" fmla="*/ 2 h 349"/>
                  <a:gd name="T36" fmla="*/ 2 w 384"/>
                  <a:gd name="T37" fmla="*/ 2 h 349"/>
                  <a:gd name="T38" fmla="*/ 2 w 384"/>
                  <a:gd name="T39" fmla="*/ 2 h 349"/>
                  <a:gd name="T40" fmla="*/ 2 w 384"/>
                  <a:gd name="T41" fmla="*/ 2 h 349"/>
                  <a:gd name="T42" fmla="*/ 2 w 384"/>
                  <a:gd name="T43" fmla="*/ 2 h 349"/>
                  <a:gd name="T44" fmla="*/ 2 w 384"/>
                  <a:gd name="T45" fmla="*/ 2 h 349"/>
                  <a:gd name="T46" fmla="*/ 2 w 384"/>
                  <a:gd name="T47" fmla="*/ 2 h 349"/>
                  <a:gd name="T48" fmla="*/ 2 w 384"/>
                  <a:gd name="T49" fmla="*/ 2 h 349"/>
                  <a:gd name="T50" fmla="*/ 2 w 384"/>
                  <a:gd name="T51" fmla="*/ 2 h 349"/>
                  <a:gd name="T52" fmla="*/ 1 w 384"/>
                  <a:gd name="T53" fmla="*/ 2 h 349"/>
                  <a:gd name="T54" fmla="*/ 1 w 384"/>
                  <a:gd name="T55" fmla="*/ 2 h 349"/>
                  <a:gd name="T56" fmla="*/ 1 w 384"/>
                  <a:gd name="T57" fmla="*/ 3 h 349"/>
                  <a:gd name="T58" fmla="*/ 1 w 384"/>
                  <a:gd name="T59" fmla="*/ 3 h 349"/>
                  <a:gd name="T60" fmla="*/ 1 w 384"/>
                  <a:gd name="T61" fmla="*/ 3 h 349"/>
                  <a:gd name="T62" fmla="*/ 1 w 384"/>
                  <a:gd name="T63" fmla="*/ 2 h 349"/>
                  <a:gd name="T64" fmla="*/ 1 w 384"/>
                  <a:gd name="T65" fmla="*/ 2 h 349"/>
                  <a:gd name="T66" fmla="*/ 1 w 384"/>
                  <a:gd name="T67" fmla="*/ 2 h 349"/>
                  <a:gd name="T68" fmla="*/ 0 w 384"/>
                  <a:gd name="T69" fmla="*/ 2 h 349"/>
                  <a:gd name="T70" fmla="*/ 0 w 384"/>
                  <a:gd name="T71" fmla="*/ 2 h 349"/>
                  <a:gd name="T72" fmla="*/ 0 w 384"/>
                  <a:gd name="T73" fmla="*/ 2 h 349"/>
                  <a:gd name="T74" fmla="*/ 0 w 384"/>
                  <a:gd name="T75" fmla="*/ 2 h 349"/>
                  <a:gd name="T76" fmla="*/ 0 w 384"/>
                  <a:gd name="T77" fmla="*/ 1 h 349"/>
                  <a:gd name="T78" fmla="*/ 0 w 384"/>
                  <a:gd name="T79" fmla="*/ 1 h 349"/>
                  <a:gd name="T80" fmla="*/ 0 w 384"/>
                  <a:gd name="T81" fmla="*/ 1 h 349"/>
                  <a:gd name="T82" fmla="*/ 1 w 384"/>
                  <a:gd name="T83" fmla="*/ 0 h 3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349"/>
                  <a:gd name="T128" fmla="*/ 384 w 384"/>
                  <a:gd name="T129" fmla="*/ 349 h 3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4" name="Freeform 550">
                <a:extLst>
                  <a:ext uri="{FF2B5EF4-FFF2-40B4-BE49-F238E27FC236}">
                    <a16:creationId xmlns:a16="http://schemas.microsoft.com/office/drawing/2014/main" id="{721AA022-D2E8-44CB-9343-962DE78DEFFC}"/>
                  </a:ext>
                </a:extLst>
              </p:cNvPr>
              <p:cNvSpPr>
                <a:spLocks noChangeAspect="1"/>
              </p:cNvSpPr>
              <p:nvPr/>
            </p:nvSpPr>
            <p:spPr bwMode="gray">
              <a:xfrm>
                <a:off x="1668" y="1452"/>
                <a:ext cx="24" cy="32"/>
              </a:xfrm>
              <a:custGeom>
                <a:avLst/>
                <a:gdLst>
                  <a:gd name="T0" fmla="*/ 0 w 122"/>
                  <a:gd name="T1" fmla="*/ 0 h 161"/>
                  <a:gd name="T2" fmla="*/ 0 w 122"/>
                  <a:gd name="T3" fmla="*/ 0 h 161"/>
                  <a:gd name="T4" fmla="*/ 0 w 122"/>
                  <a:gd name="T5" fmla="*/ 0 h 161"/>
                  <a:gd name="T6" fmla="*/ 1 w 122"/>
                  <a:gd name="T7" fmla="*/ 0 h 161"/>
                  <a:gd name="T8" fmla="*/ 1 w 122"/>
                  <a:gd name="T9" fmla="*/ 0 h 161"/>
                  <a:gd name="T10" fmla="*/ 1 w 122"/>
                  <a:gd name="T11" fmla="*/ 0 h 161"/>
                  <a:gd name="T12" fmla="*/ 1 w 122"/>
                  <a:gd name="T13" fmla="*/ 0 h 161"/>
                  <a:gd name="T14" fmla="*/ 1 w 122"/>
                  <a:gd name="T15" fmla="*/ 0 h 161"/>
                  <a:gd name="T16" fmla="*/ 1 w 122"/>
                  <a:gd name="T17" fmla="*/ 0 h 161"/>
                  <a:gd name="T18" fmla="*/ 1 w 122"/>
                  <a:gd name="T19" fmla="*/ 0 h 161"/>
                  <a:gd name="T20" fmla="*/ 1 w 122"/>
                  <a:gd name="T21" fmla="*/ 0 h 161"/>
                  <a:gd name="T22" fmla="*/ 1 w 122"/>
                  <a:gd name="T23" fmla="*/ 1 h 161"/>
                  <a:gd name="T24" fmla="*/ 1 w 122"/>
                  <a:gd name="T25" fmla="*/ 1 h 161"/>
                  <a:gd name="T26" fmla="*/ 1 w 122"/>
                  <a:gd name="T27" fmla="*/ 1 h 161"/>
                  <a:gd name="T28" fmla="*/ 1 w 122"/>
                  <a:gd name="T29" fmla="*/ 1 h 161"/>
                  <a:gd name="T30" fmla="*/ 1 w 122"/>
                  <a:gd name="T31" fmla="*/ 1 h 161"/>
                  <a:gd name="T32" fmla="*/ 0 w 122"/>
                  <a:gd name="T33" fmla="*/ 1 h 161"/>
                  <a:gd name="T34" fmla="*/ 0 w 122"/>
                  <a:gd name="T35" fmla="*/ 1 h 161"/>
                  <a:gd name="T36" fmla="*/ 0 w 122"/>
                  <a:gd name="T37" fmla="*/ 1 h 161"/>
                  <a:gd name="T38" fmla="*/ 0 w 122"/>
                  <a:gd name="T39" fmla="*/ 1 h 161"/>
                  <a:gd name="T40" fmla="*/ 0 w 122"/>
                  <a:gd name="T41" fmla="*/ 1 h 161"/>
                  <a:gd name="T42" fmla="*/ 0 w 122"/>
                  <a:gd name="T43" fmla="*/ 1 h 161"/>
                  <a:gd name="T44" fmla="*/ 0 w 122"/>
                  <a:gd name="T45" fmla="*/ 1 h 161"/>
                  <a:gd name="T46" fmla="*/ 0 w 122"/>
                  <a:gd name="T47" fmla="*/ 0 h 161"/>
                  <a:gd name="T48" fmla="*/ 0 w 122"/>
                  <a:gd name="T49" fmla="*/ 0 h 161"/>
                  <a:gd name="T50" fmla="*/ 0 w 122"/>
                  <a:gd name="T51" fmla="*/ 0 h 161"/>
                  <a:gd name="T52" fmla="*/ 0 w 122"/>
                  <a:gd name="T53" fmla="*/ 0 h 161"/>
                  <a:gd name="T54" fmla="*/ 0 w 122"/>
                  <a:gd name="T55" fmla="*/ 0 h 161"/>
                  <a:gd name="T56" fmla="*/ 0 w 122"/>
                  <a:gd name="T57" fmla="*/ 0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2"/>
                  <a:gd name="T88" fmla="*/ 0 h 161"/>
                  <a:gd name="T89" fmla="*/ 122 w 122"/>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5" name="Freeform 551">
                <a:extLst>
                  <a:ext uri="{FF2B5EF4-FFF2-40B4-BE49-F238E27FC236}">
                    <a16:creationId xmlns:a16="http://schemas.microsoft.com/office/drawing/2014/main" id="{88FEF230-46E7-4F28-867C-1A54A22151FF}"/>
                  </a:ext>
                </a:extLst>
              </p:cNvPr>
              <p:cNvSpPr>
                <a:spLocks noChangeAspect="1"/>
              </p:cNvSpPr>
              <p:nvPr/>
            </p:nvSpPr>
            <p:spPr bwMode="gray">
              <a:xfrm>
                <a:off x="1628" y="1270"/>
                <a:ext cx="53" cy="38"/>
              </a:xfrm>
              <a:custGeom>
                <a:avLst/>
                <a:gdLst>
                  <a:gd name="T0" fmla="*/ 1 w 265"/>
                  <a:gd name="T1" fmla="*/ 0 h 190"/>
                  <a:gd name="T2" fmla="*/ 1 w 265"/>
                  <a:gd name="T3" fmla="*/ 0 h 190"/>
                  <a:gd name="T4" fmla="*/ 1 w 265"/>
                  <a:gd name="T5" fmla="*/ 0 h 190"/>
                  <a:gd name="T6" fmla="*/ 2 w 265"/>
                  <a:gd name="T7" fmla="*/ 0 h 190"/>
                  <a:gd name="T8" fmla="*/ 2 w 265"/>
                  <a:gd name="T9" fmla="*/ 0 h 190"/>
                  <a:gd name="T10" fmla="*/ 2 w 265"/>
                  <a:gd name="T11" fmla="*/ 1 h 190"/>
                  <a:gd name="T12" fmla="*/ 2 w 265"/>
                  <a:gd name="T13" fmla="*/ 1 h 190"/>
                  <a:gd name="T14" fmla="*/ 2 w 265"/>
                  <a:gd name="T15" fmla="*/ 1 h 190"/>
                  <a:gd name="T16" fmla="*/ 2 w 265"/>
                  <a:gd name="T17" fmla="*/ 1 h 190"/>
                  <a:gd name="T18" fmla="*/ 2 w 265"/>
                  <a:gd name="T19" fmla="*/ 1 h 190"/>
                  <a:gd name="T20" fmla="*/ 2 w 265"/>
                  <a:gd name="T21" fmla="*/ 1 h 190"/>
                  <a:gd name="T22" fmla="*/ 2 w 265"/>
                  <a:gd name="T23" fmla="*/ 1 h 190"/>
                  <a:gd name="T24" fmla="*/ 2 w 265"/>
                  <a:gd name="T25" fmla="*/ 1 h 190"/>
                  <a:gd name="T26" fmla="*/ 2 w 265"/>
                  <a:gd name="T27" fmla="*/ 1 h 190"/>
                  <a:gd name="T28" fmla="*/ 2 w 265"/>
                  <a:gd name="T29" fmla="*/ 1 h 190"/>
                  <a:gd name="T30" fmla="*/ 2 w 265"/>
                  <a:gd name="T31" fmla="*/ 1 h 190"/>
                  <a:gd name="T32" fmla="*/ 1 w 265"/>
                  <a:gd name="T33" fmla="*/ 1 h 190"/>
                  <a:gd name="T34" fmla="*/ 1 w 265"/>
                  <a:gd name="T35" fmla="*/ 1 h 190"/>
                  <a:gd name="T36" fmla="*/ 1 w 265"/>
                  <a:gd name="T37" fmla="*/ 1 h 190"/>
                  <a:gd name="T38" fmla="*/ 1 w 265"/>
                  <a:gd name="T39" fmla="*/ 2 h 190"/>
                  <a:gd name="T40" fmla="*/ 1 w 265"/>
                  <a:gd name="T41" fmla="*/ 1 h 190"/>
                  <a:gd name="T42" fmla="*/ 0 w 265"/>
                  <a:gd name="T43" fmla="*/ 1 h 190"/>
                  <a:gd name="T44" fmla="*/ 0 w 265"/>
                  <a:gd name="T45" fmla="*/ 1 h 190"/>
                  <a:gd name="T46" fmla="*/ 0 w 265"/>
                  <a:gd name="T47" fmla="*/ 1 h 190"/>
                  <a:gd name="T48" fmla="*/ 0 w 265"/>
                  <a:gd name="T49" fmla="*/ 1 h 190"/>
                  <a:gd name="T50" fmla="*/ 0 w 265"/>
                  <a:gd name="T51" fmla="*/ 1 h 190"/>
                  <a:gd name="T52" fmla="*/ 0 w 265"/>
                  <a:gd name="T53" fmla="*/ 0 h 190"/>
                  <a:gd name="T54" fmla="*/ 0 w 265"/>
                  <a:gd name="T55" fmla="*/ 0 h 190"/>
                  <a:gd name="T56" fmla="*/ 0 w 265"/>
                  <a:gd name="T57" fmla="*/ 0 h 190"/>
                  <a:gd name="T58" fmla="*/ 0 w 265"/>
                  <a:gd name="T59" fmla="*/ 0 h 190"/>
                  <a:gd name="T60" fmla="*/ 0 w 265"/>
                  <a:gd name="T61" fmla="*/ 0 h 190"/>
                  <a:gd name="T62" fmla="*/ 0 w 265"/>
                  <a:gd name="T63" fmla="*/ 0 h 190"/>
                  <a:gd name="T64" fmla="*/ 0 w 265"/>
                  <a:gd name="T65" fmla="*/ 0 h 190"/>
                  <a:gd name="T66" fmla="*/ 1 w 265"/>
                  <a:gd name="T67" fmla="*/ 0 h 190"/>
                  <a:gd name="T68" fmla="*/ 1 w 265"/>
                  <a:gd name="T69" fmla="*/ 0 h 190"/>
                  <a:gd name="T70" fmla="*/ 1 w 265"/>
                  <a:gd name="T71" fmla="*/ 0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190"/>
                  <a:gd name="T110" fmla="*/ 265 w 265"/>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6" name="Freeform 552">
                <a:extLst>
                  <a:ext uri="{FF2B5EF4-FFF2-40B4-BE49-F238E27FC236}">
                    <a16:creationId xmlns:a16="http://schemas.microsoft.com/office/drawing/2014/main" id="{F0070C56-03B4-4326-8877-E6BB6571A8E9}"/>
                  </a:ext>
                </a:extLst>
              </p:cNvPr>
              <p:cNvSpPr>
                <a:spLocks noChangeAspect="1"/>
              </p:cNvSpPr>
              <p:nvPr/>
            </p:nvSpPr>
            <p:spPr bwMode="gray">
              <a:xfrm>
                <a:off x="1527" y="1265"/>
                <a:ext cx="316" cy="356"/>
              </a:xfrm>
              <a:custGeom>
                <a:avLst/>
                <a:gdLst>
                  <a:gd name="T0" fmla="*/ 9 w 1581"/>
                  <a:gd name="T1" fmla="*/ 13 h 1779"/>
                  <a:gd name="T2" fmla="*/ 10 w 1581"/>
                  <a:gd name="T3" fmla="*/ 14 h 1779"/>
                  <a:gd name="T4" fmla="*/ 11 w 1581"/>
                  <a:gd name="T5" fmla="*/ 14 h 1779"/>
                  <a:gd name="T6" fmla="*/ 10 w 1581"/>
                  <a:gd name="T7" fmla="*/ 13 h 1779"/>
                  <a:gd name="T8" fmla="*/ 10 w 1581"/>
                  <a:gd name="T9" fmla="*/ 13 h 1779"/>
                  <a:gd name="T10" fmla="*/ 11 w 1581"/>
                  <a:gd name="T11" fmla="*/ 13 h 1779"/>
                  <a:gd name="T12" fmla="*/ 11 w 1581"/>
                  <a:gd name="T13" fmla="*/ 13 h 1779"/>
                  <a:gd name="T14" fmla="*/ 11 w 1581"/>
                  <a:gd name="T15" fmla="*/ 13 h 1779"/>
                  <a:gd name="T16" fmla="*/ 11 w 1581"/>
                  <a:gd name="T17" fmla="*/ 12 h 1779"/>
                  <a:gd name="T18" fmla="*/ 10 w 1581"/>
                  <a:gd name="T19" fmla="*/ 11 h 1779"/>
                  <a:gd name="T20" fmla="*/ 10 w 1581"/>
                  <a:gd name="T21" fmla="*/ 11 h 1779"/>
                  <a:gd name="T22" fmla="*/ 10 w 1581"/>
                  <a:gd name="T23" fmla="*/ 10 h 1779"/>
                  <a:gd name="T24" fmla="*/ 10 w 1581"/>
                  <a:gd name="T25" fmla="*/ 10 h 1779"/>
                  <a:gd name="T26" fmla="*/ 11 w 1581"/>
                  <a:gd name="T27" fmla="*/ 11 h 1779"/>
                  <a:gd name="T28" fmla="*/ 12 w 1581"/>
                  <a:gd name="T29" fmla="*/ 11 h 1779"/>
                  <a:gd name="T30" fmla="*/ 12 w 1581"/>
                  <a:gd name="T31" fmla="*/ 10 h 1779"/>
                  <a:gd name="T32" fmla="*/ 13 w 1581"/>
                  <a:gd name="T33" fmla="*/ 9 h 1779"/>
                  <a:gd name="T34" fmla="*/ 12 w 1581"/>
                  <a:gd name="T35" fmla="*/ 9 h 1779"/>
                  <a:gd name="T36" fmla="*/ 11 w 1581"/>
                  <a:gd name="T37" fmla="*/ 8 h 1779"/>
                  <a:gd name="T38" fmla="*/ 10 w 1581"/>
                  <a:gd name="T39" fmla="*/ 8 h 1779"/>
                  <a:gd name="T40" fmla="*/ 10 w 1581"/>
                  <a:gd name="T41" fmla="*/ 7 h 1779"/>
                  <a:gd name="T42" fmla="*/ 10 w 1581"/>
                  <a:gd name="T43" fmla="*/ 6 h 1779"/>
                  <a:gd name="T44" fmla="*/ 9 w 1581"/>
                  <a:gd name="T45" fmla="*/ 6 h 1779"/>
                  <a:gd name="T46" fmla="*/ 10 w 1581"/>
                  <a:gd name="T47" fmla="*/ 5 h 1779"/>
                  <a:gd name="T48" fmla="*/ 10 w 1581"/>
                  <a:gd name="T49" fmla="*/ 5 h 1779"/>
                  <a:gd name="T50" fmla="*/ 9 w 1581"/>
                  <a:gd name="T51" fmla="*/ 4 h 1779"/>
                  <a:gd name="T52" fmla="*/ 8 w 1581"/>
                  <a:gd name="T53" fmla="*/ 4 h 1779"/>
                  <a:gd name="T54" fmla="*/ 7 w 1581"/>
                  <a:gd name="T55" fmla="*/ 4 h 1779"/>
                  <a:gd name="T56" fmla="*/ 7 w 1581"/>
                  <a:gd name="T57" fmla="*/ 3 h 1779"/>
                  <a:gd name="T58" fmla="*/ 7 w 1581"/>
                  <a:gd name="T59" fmla="*/ 2 h 1779"/>
                  <a:gd name="T60" fmla="*/ 5 w 1581"/>
                  <a:gd name="T61" fmla="*/ 2 h 1779"/>
                  <a:gd name="T62" fmla="*/ 4 w 1581"/>
                  <a:gd name="T63" fmla="*/ 3 h 1779"/>
                  <a:gd name="T64" fmla="*/ 4 w 1581"/>
                  <a:gd name="T65" fmla="*/ 1 h 1779"/>
                  <a:gd name="T66" fmla="*/ 3 w 1581"/>
                  <a:gd name="T67" fmla="*/ 0 h 1779"/>
                  <a:gd name="T68" fmla="*/ 2 w 1581"/>
                  <a:gd name="T69" fmla="*/ 1 h 1779"/>
                  <a:gd name="T70" fmla="*/ 2 w 1581"/>
                  <a:gd name="T71" fmla="*/ 1 h 1779"/>
                  <a:gd name="T72" fmla="*/ 2 w 1581"/>
                  <a:gd name="T73" fmla="*/ 2 h 1779"/>
                  <a:gd name="T74" fmla="*/ 2 w 1581"/>
                  <a:gd name="T75" fmla="*/ 3 h 1779"/>
                  <a:gd name="T76" fmla="*/ 2 w 1581"/>
                  <a:gd name="T77" fmla="*/ 4 h 1779"/>
                  <a:gd name="T78" fmla="*/ 2 w 1581"/>
                  <a:gd name="T79" fmla="*/ 4 h 1779"/>
                  <a:gd name="T80" fmla="*/ 2 w 1581"/>
                  <a:gd name="T81" fmla="*/ 1 h 1779"/>
                  <a:gd name="T82" fmla="*/ 1 w 1581"/>
                  <a:gd name="T83" fmla="*/ 1 h 1779"/>
                  <a:gd name="T84" fmla="*/ 0 w 1581"/>
                  <a:gd name="T85" fmla="*/ 2 h 1779"/>
                  <a:gd name="T86" fmla="*/ 1 w 1581"/>
                  <a:gd name="T87" fmla="*/ 4 h 1779"/>
                  <a:gd name="T88" fmla="*/ 1 w 1581"/>
                  <a:gd name="T89" fmla="*/ 5 h 1779"/>
                  <a:gd name="T90" fmla="*/ 2 w 1581"/>
                  <a:gd name="T91" fmla="*/ 5 h 1779"/>
                  <a:gd name="T92" fmla="*/ 4 w 1581"/>
                  <a:gd name="T93" fmla="*/ 6 h 1779"/>
                  <a:gd name="T94" fmla="*/ 4 w 1581"/>
                  <a:gd name="T95" fmla="*/ 5 h 1779"/>
                  <a:gd name="T96" fmla="*/ 5 w 1581"/>
                  <a:gd name="T97" fmla="*/ 5 h 1779"/>
                  <a:gd name="T98" fmla="*/ 6 w 1581"/>
                  <a:gd name="T99" fmla="*/ 6 h 1779"/>
                  <a:gd name="T100" fmla="*/ 7 w 1581"/>
                  <a:gd name="T101" fmla="*/ 7 h 1779"/>
                  <a:gd name="T102" fmla="*/ 7 w 1581"/>
                  <a:gd name="T103" fmla="*/ 8 h 1779"/>
                  <a:gd name="T104" fmla="*/ 8 w 1581"/>
                  <a:gd name="T105" fmla="*/ 9 h 1779"/>
                  <a:gd name="T106" fmla="*/ 7 w 1581"/>
                  <a:gd name="T107" fmla="*/ 11 h 1779"/>
                  <a:gd name="T108" fmla="*/ 6 w 1581"/>
                  <a:gd name="T109" fmla="*/ 11 h 1779"/>
                  <a:gd name="T110" fmla="*/ 5 w 1581"/>
                  <a:gd name="T111" fmla="*/ 12 h 1779"/>
                  <a:gd name="T112" fmla="*/ 6 w 1581"/>
                  <a:gd name="T113" fmla="*/ 12 h 1779"/>
                  <a:gd name="T114" fmla="*/ 7 w 1581"/>
                  <a:gd name="T115" fmla="*/ 11 h 1779"/>
                  <a:gd name="T116" fmla="*/ 7 w 1581"/>
                  <a:gd name="T117" fmla="*/ 12 h 1779"/>
                  <a:gd name="T118" fmla="*/ 8 w 1581"/>
                  <a:gd name="T119" fmla="*/ 12 h 1779"/>
                  <a:gd name="T120" fmla="*/ 8 w 1581"/>
                  <a:gd name="T121" fmla="*/ 13 h 17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1"/>
                  <a:gd name="T184" fmla="*/ 0 h 1779"/>
                  <a:gd name="T185" fmla="*/ 1581 w 1581"/>
                  <a:gd name="T186" fmla="*/ 1779 h 17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7" name="Freeform 553">
                <a:extLst>
                  <a:ext uri="{FF2B5EF4-FFF2-40B4-BE49-F238E27FC236}">
                    <a16:creationId xmlns:a16="http://schemas.microsoft.com/office/drawing/2014/main" id="{1492EDEF-4F47-4651-8493-56873D4031B6}"/>
                  </a:ext>
                </a:extLst>
              </p:cNvPr>
              <p:cNvSpPr>
                <a:spLocks noChangeAspect="1"/>
              </p:cNvSpPr>
              <p:nvPr/>
            </p:nvSpPr>
            <p:spPr bwMode="gray">
              <a:xfrm>
                <a:off x="969" y="1334"/>
                <a:ext cx="937" cy="648"/>
              </a:xfrm>
              <a:custGeom>
                <a:avLst/>
                <a:gdLst>
                  <a:gd name="T0" fmla="*/ 33 w 4686"/>
                  <a:gd name="T1" fmla="*/ 21 h 3236"/>
                  <a:gd name="T2" fmla="*/ 32 w 4686"/>
                  <a:gd name="T3" fmla="*/ 22 h 3236"/>
                  <a:gd name="T4" fmla="*/ 34 w 4686"/>
                  <a:gd name="T5" fmla="*/ 23 h 3236"/>
                  <a:gd name="T6" fmla="*/ 34 w 4686"/>
                  <a:gd name="T7" fmla="*/ 24 h 3236"/>
                  <a:gd name="T8" fmla="*/ 34 w 4686"/>
                  <a:gd name="T9" fmla="*/ 24 h 3236"/>
                  <a:gd name="T10" fmla="*/ 31 w 4686"/>
                  <a:gd name="T11" fmla="*/ 23 h 3236"/>
                  <a:gd name="T12" fmla="*/ 28 w 4686"/>
                  <a:gd name="T13" fmla="*/ 25 h 3236"/>
                  <a:gd name="T14" fmla="*/ 25 w 4686"/>
                  <a:gd name="T15" fmla="*/ 26 h 3236"/>
                  <a:gd name="T16" fmla="*/ 26 w 4686"/>
                  <a:gd name="T17" fmla="*/ 24 h 3236"/>
                  <a:gd name="T18" fmla="*/ 25 w 4686"/>
                  <a:gd name="T19" fmla="*/ 23 h 3236"/>
                  <a:gd name="T20" fmla="*/ 23 w 4686"/>
                  <a:gd name="T21" fmla="*/ 22 h 3236"/>
                  <a:gd name="T22" fmla="*/ 20 w 4686"/>
                  <a:gd name="T23" fmla="*/ 22 h 3236"/>
                  <a:gd name="T24" fmla="*/ 8 w 4686"/>
                  <a:gd name="T25" fmla="*/ 21 h 3236"/>
                  <a:gd name="T26" fmla="*/ 7 w 4686"/>
                  <a:gd name="T27" fmla="*/ 21 h 3236"/>
                  <a:gd name="T28" fmla="*/ 6 w 4686"/>
                  <a:gd name="T29" fmla="*/ 20 h 3236"/>
                  <a:gd name="T30" fmla="*/ 5 w 4686"/>
                  <a:gd name="T31" fmla="*/ 19 h 3236"/>
                  <a:gd name="T32" fmla="*/ 5 w 4686"/>
                  <a:gd name="T33" fmla="*/ 17 h 3236"/>
                  <a:gd name="T34" fmla="*/ 2 w 4686"/>
                  <a:gd name="T35" fmla="*/ 14 h 3236"/>
                  <a:gd name="T36" fmla="*/ 0 w 4686"/>
                  <a:gd name="T37" fmla="*/ 8 h 3236"/>
                  <a:gd name="T38" fmla="*/ 2 w 4686"/>
                  <a:gd name="T39" fmla="*/ 4 h 3236"/>
                  <a:gd name="T40" fmla="*/ 4 w 4686"/>
                  <a:gd name="T41" fmla="*/ 3 h 3236"/>
                  <a:gd name="T42" fmla="*/ 4 w 4686"/>
                  <a:gd name="T43" fmla="*/ 3 h 3236"/>
                  <a:gd name="T44" fmla="*/ 6 w 4686"/>
                  <a:gd name="T45" fmla="*/ 3 h 3236"/>
                  <a:gd name="T46" fmla="*/ 7 w 4686"/>
                  <a:gd name="T47" fmla="*/ 2 h 3236"/>
                  <a:gd name="T48" fmla="*/ 10 w 4686"/>
                  <a:gd name="T49" fmla="*/ 4 h 3236"/>
                  <a:gd name="T50" fmla="*/ 11 w 4686"/>
                  <a:gd name="T51" fmla="*/ 5 h 3236"/>
                  <a:gd name="T52" fmla="*/ 14 w 4686"/>
                  <a:gd name="T53" fmla="*/ 5 h 3236"/>
                  <a:gd name="T54" fmla="*/ 15 w 4686"/>
                  <a:gd name="T55" fmla="*/ 6 h 3236"/>
                  <a:gd name="T56" fmla="*/ 15 w 4686"/>
                  <a:gd name="T57" fmla="*/ 5 h 3236"/>
                  <a:gd name="T58" fmla="*/ 15 w 4686"/>
                  <a:gd name="T59" fmla="*/ 4 h 3236"/>
                  <a:gd name="T60" fmla="*/ 17 w 4686"/>
                  <a:gd name="T61" fmla="*/ 5 h 3236"/>
                  <a:gd name="T62" fmla="*/ 19 w 4686"/>
                  <a:gd name="T63" fmla="*/ 5 h 3236"/>
                  <a:gd name="T64" fmla="*/ 20 w 4686"/>
                  <a:gd name="T65" fmla="*/ 5 h 3236"/>
                  <a:gd name="T66" fmla="*/ 21 w 4686"/>
                  <a:gd name="T67" fmla="*/ 4 h 3236"/>
                  <a:gd name="T68" fmla="*/ 20 w 4686"/>
                  <a:gd name="T69" fmla="*/ 3 h 3236"/>
                  <a:gd name="T70" fmla="*/ 20 w 4686"/>
                  <a:gd name="T71" fmla="*/ 0 h 3236"/>
                  <a:gd name="T72" fmla="*/ 21 w 4686"/>
                  <a:gd name="T73" fmla="*/ 2 h 3236"/>
                  <a:gd name="T74" fmla="*/ 22 w 4686"/>
                  <a:gd name="T75" fmla="*/ 4 h 3236"/>
                  <a:gd name="T76" fmla="*/ 24 w 4686"/>
                  <a:gd name="T77" fmla="*/ 6 h 3236"/>
                  <a:gd name="T78" fmla="*/ 24 w 4686"/>
                  <a:gd name="T79" fmla="*/ 3 h 3236"/>
                  <a:gd name="T80" fmla="*/ 26 w 4686"/>
                  <a:gd name="T81" fmla="*/ 5 h 3236"/>
                  <a:gd name="T82" fmla="*/ 25 w 4686"/>
                  <a:gd name="T83" fmla="*/ 7 h 3236"/>
                  <a:gd name="T84" fmla="*/ 23 w 4686"/>
                  <a:gd name="T85" fmla="*/ 8 h 3236"/>
                  <a:gd name="T86" fmla="*/ 22 w 4686"/>
                  <a:gd name="T87" fmla="*/ 9 h 3236"/>
                  <a:gd name="T88" fmla="*/ 21 w 4686"/>
                  <a:gd name="T89" fmla="*/ 10 h 3236"/>
                  <a:gd name="T90" fmla="*/ 21 w 4686"/>
                  <a:gd name="T91" fmla="*/ 11 h 3236"/>
                  <a:gd name="T92" fmla="*/ 21 w 4686"/>
                  <a:gd name="T93" fmla="*/ 14 h 3236"/>
                  <a:gd name="T94" fmla="*/ 24 w 4686"/>
                  <a:gd name="T95" fmla="*/ 17 h 3236"/>
                  <a:gd name="T96" fmla="*/ 26 w 4686"/>
                  <a:gd name="T97" fmla="*/ 19 h 3236"/>
                  <a:gd name="T98" fmla="*/ 27 w 4686"/>
                  <a:gd name="T99" fmla="*/ 19 h 3236"/>
                  <a:gd name="T100" fmla="*/ 28 w 4686"/>
                  <a:gd name="T101" fmla="*/ 16 h 3236"/>
                  <a:gd name="T102" fmla="*/ 28 w 4686"/>
                  <a:gd name="T103" fmla="*/ 13 h 3236"/>
                  <a:gd name="T104" fmla="*/ 28 w 4686"/>
                  <a:gd name="T105" fmla="*/ 11 h 3236"/>
                  <a:gd name="T106" fmla="*/ 30 w 4686"/>
                  <a:gd name="T107" fmla="*/ 12 h 3236"/>
                  <a:gd name="T108" fmla="*/ 31 w 4686"/>
                  <a:gd name="T109" fmla="*/ 13 h 3236"/>
                  <a:gd name="T110" fmla="*/ 31 w 4686"/>
                  <a:gd name="T111" fmla="*/ 14 h 3236"/>
                  <a:gd name="T112" fmla="*/ 33 w 4686"/>
                  <a:gd name="T113" fmla="*/ 14 h 3236"/>
                  <a:gd name="T114" fmla="*/ 34 w 4686"/>
                  <a:gd name="T115" fmla="*/ 14 h 3236"/>
                  <a:gd name="T116" fmla="*/ 34 w 4686"/>
                  <a:gd name="T117" fmla="*/ 15 h 3236"/>
                  <a:gd name="T118" fmla="*/ 35 w 4686"/>
                  <a:gd name="T119" fmla="*/ 17 h 3236"/>
                  <a:gd name="T120" fmla="*/ 37 w 4686"/>
                  <a:gd name="T121" fmla="*/ 18 h 3236"/>
                  <a:gd name="T122" fmla="*/ 36 w 4686"/>
                  <a:gd name="T123" fmla="*/ 18 h 3236"/>
                  <a:gd name="T124" fmla="*/ 37 w 4686"/>
                  <a:gd name="T125" fmla="*/ 19 h 3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86"/>
                  <a:gd name="T190" fmla="*/ 0 h 3236"/>
                  <a:gd name="T191" fmla="*/ 4686 w 4686"/>
                  <a:gd name="T192" fmla="*/ 3236 h 3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8" name="Freeform 554">
                <a:extLst>
                  <a:ext uri="{FF2B5EF4-FFF2-40B4-BE49-F238E27FC236}">
                    <a16:creationId xmlns:a16="http://schemas.microsoft.com/office/drawing/2014/main" id="{0E9F5841-6548-4B93-A1C8-0DCC2A677DE2}"/>
                  </a:ext>
                </a:extLst>
              </p:cNvPr>
              <p:cNvSpPr>
                <a:spLocks noChangeAspect="1"/>
              </p:cNvSpPr>
              <p:nvPr/>
            </p:nvSpPr>
            <p:spPr bwMode="gray">
              <a:xfrm>
                <a:off x="1437" y="1025"/>
                <a:ext cx="39" cy="63"/>
              </a:xfrm>
              <a:custGeom>
                <a:avLst/>
                <a:gdLst>
                  <a:gd name="T0" fmla="*/ 2 w 197"/>
                  <a:gd name="T1" fmla="*/ 1 h 316"/>
                  <a:gd name="T2" fmla="*/ 1 w 197"/>
                  <a:gd name="T3" fmla="*/ 1 h 316"/>
                  <a:gd name="T4" fmla="*/ 1 w 197"/>
                  <a:gd name="T5" fmla="*/ 1 h 316"/>
                  <a:gd name="T6" fmla="*/ 1 w 197"/>
                  <a:gd name="T7" fmla="*/ 1 h 316"/>
                  <a:gd name="T8" fmla="*/ 1 w 197"/>
                  <a:gd name="T9" fmla="*/ 1 h 316"/>
                  <a:gd name="T10" fmla="*/ 1 w 197"/>
                  <a:gd name="T11" fmla="*/ 1 h 316"/>
                  <a:gd name="T12" fmla="*/ 1 w 197"/>
                  <a:gd name="T13" fmla="*/ 0 h 316"/>
                  <a:gd name="T14" fmla="*/ 0 w 197"/>
                  <a:gd name="T15" fmla="*/ 0 h 316"/>
                  <a:gd name="T16" fmla="*/ 0 w 197"/>
                  <a:gd name="T17" fmla="*/ 0 h 316"/>
                  <a:gd name="T18" fmla="*/ 0 w 197"/>
                  <a:gd name="T19" fmla="*/ 0 h 316"/>
                  <a:gd name="T20" fmla="*/ 0 w 197"/>
                  <a:gd name="T21" fmla="*/ 1 h 316"/>
                  <a:gd name="T22" fmla="*/ 0 w 197"/>
                  <a:gd name="T23" fmla="*/ 1 h 316"/>
                  <a:gd name="T24" fmla="*/ 0 w 197"/>
                  <a:gd name="T25" fmla="*/ 1 h 316"/>
                  <a:gd name="T26" fmla="*/ 0 w 197"/>
                  <a:gd name="T27" fmla="*/ 1 h 316"/>
                  <a:gd name="T28" fmla="*/ 0 w 197"/>
                  <a:gd name="T29" fmla="*/ 1 h 316"/>
                  <a:gd name="T30" fmla="*/ 0 w 197"/>
                  <a:gd name="T31" fmla="*/ 1 h 316"/>
                  <a:gd name="T32" fmla="*/ 0 w 197"/>
                  <a:gd name="T33" fmla="*/ 1 h 316"/>
                  <a:gd name="T34" fmla="*/ 0 w 197"/>
                  <a:gd name="T35" fmla="*/ 1 h 316"/>
                  <a:gd name="T36" fmla="*/ 1 w 197"/>
                  <a:gd name="T37" fmla="*/ 2 h 316"/>
                  <a:gd name="T38" fmla="*/ 1 w 197"/>
                  <a:gd name="T39" fmla="*/ 2 h 316"/>
                  <a:gd name="T40" fmla="*/ 0 w 197"/>
                  <a:gd name="T41" fmla="*/ 2 h 316"/>
                  <a:gd name="T42" fmla="*/ 0 w 197"/>
                  <a:gd name="T43" fmla="*/ 2 h 316"/>
                  <a:gd name="T44" fmla="*/ 1 w 197"/>
                  <a:gd name="T45" fmla="*/ 3 h 316"/>
                  <a:gd name="T46" fmla="*/ 1 w 197"/>
                  <a:gd name="T47" fmla="*/ 2 h 316"/>
                  <a:gd name="T48" fmla="*/ 1 w 197"/>
                  <a:gd name="T49" fmla="*/ 2 h 316"/>
                  <a:gd name="T50" fmla="*/ 1 w 197"/>
                  <a:gd name="T51" fmla="*/ 2 h 316"/>
                  <a:gd name="T52" fmla="*/ 1 w 197"/>
                  <a:gd name="T53" fmla="*/ 2 h 316"/>
                  <a:gd name="T54" fmla="*/ 1 w 197"/>
                  <a:gd name="T55" fmla="*/ 2 h 316"/>
                  <a:gd name="T56" fmla="*/ 2 w 197"/>
                  <a:gd name="T57" fmla="*/ 2 h 316"/>
                  <a:gd name="T58" fmla="*/ 2 w 197"/>
                  <a:gd name="T59" fmla="*/ 2 h 316"/>
                  <a:gd name="T60" fmla="*/ 1 w 197"/>
                  <a:gd name="T61" fmla="*/ 2 h 316"/>
                  <a:gd name="T62" fmla="*/ 1 w 197"/>
                  <a:gd name="T63" fmla="*/ 2 h 316"/>
                  <a:gd name="T64" fmla="*/ 2 w 197"/>
                  <a:gd name="T65" fmla="*/ 1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316"/>
                  <a:gd name="T101" fmla="*/ 197 w 197"/>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39" name="Freeform 555">
                <a:extLst>
                  <a:ext uri="{FF2B5EF4-FFF2-40B4-BE49-F238E27FC236}">
                    <a16:creationId xmlns:a16="http://schemas.microsoft.com/office/drawing/2014/main" id="{657873B3-87D3-4355-AE13-C86AE35C7268}"/>
                  </a:ext>
                </a:extLst>
              </p:cNvPr>
              <p:cNvSpPr>
                <a:spLocks noChangeAspect="1"/>
              </p:cNvSpPr>
              <p:nvPr/>
            </p:nvSpPr>
            <p:spPr bwMode="gray">
              <a:xfrm>
                <a:off x="1356" y="1000"/>
                <a:ext cx="74" cy="86"/>
              </a:xfrm>
              <a:custGeom>
                <a:avLst/>
                <a:gdLst>
                  <a:gd name="T0" fmla="*/ 3 w 368"/>
                  <a:gd name="T1" fmla="*/ 2 h 430"/>
                  <a:gd name="T2" fmla="*/ 3 w 368"/>
                  <a:gd name="T3" fmla="*/ 2 h 430"/>
                  <a:gd name="T4" fmla="*/ 3 w 368"/>
                  <a:gd name="T5" fmla="*/ 2 h 430"/>
                  <a:gd name="T6" fmla="*/ 3 w 368"/>
                  <a:gd name="T7" fmla="*/ 2 h 430"/>
                  <a:gd name="T8" fmla="*/ 2 w 368"/>
                  <a:gd name="T9" fmla="*/ 1 h 430"/>
                  <a:gd name="T10" fmla="*/ 2 w 368"/>
                  <a:gd name="T11" fmla="*/ 1 h 430"/>
                  <a:gd name="T12" fmla="*/ 2 w 368"/>
                  <a:gd name="T13" fmla="*/ 1 h 430"/>
                  <a:gd name="T14" fmla="*/ 2 w 368"/>
                  <a:gd name="T15" fmla="*/ 1 h 430"/>
                  <a:gd name="T16" fmla="*/ 2 w 368"/>
                  <a:gd name="T17" fmla="*/ 1 h 430"/>
                  <a:gd name="T18" fmla="*/ 2 w 368"/>
                  <a:gd name="T19" fmla="*/ 1 h 430"/>
                  <a:gd name="T20" fmla="*/ 2 w 368"/>
                  <a:gd name="T21" fmla="*/ 1 h 430"/>
                  <a:gd name="T22" fmla="*/ 1 w 368"/>
                  <a:gd name="T23" fmla="*/ 0 h 430"/>
                  <a:gd name="T24" fmla="*/ 1 w 368"/>
                  <a:gd name="T25" fmla="*/ 1 h 430"/>
                  <a:gd name="T26" fmla="*/ 1 w 368"/>
                  <a:gd name="T27" fmla="*/ 1 h 430"/>
                  <a:gd name="T28" fmla="*/ 1 w 368"/>
                  <a:gd name="T29" fmla="*/ 0 h 430"/>
                  <a:gd name="T30" fmla="*/ 1 w 368"/>
                  <a:gd name="T31" fmla="*/ 0 h 430"/>
                  <a:gd name="T32" fmla="*/ 1 w 368"/>
                  <a:gd name="T33" fmla="*/ 0 h 430"/>
                  <a:gd name="T34" fmla="*/ 0 w 368"/>
                  <a:gd name="T35" fmla="*/ 0 h 430"/>
                  <a:gd name="T36" fmla="*/ 0 w 368"/>
                  <a:gd name="T37" fmla="*/ 1 h 430"/>
                  <a:gd name="T38" fmla="*/ 0 w 368"/>
                  <a:gd name="T39" fmla="*/ 1 h 430"/>
                  <a:gd name="T40" fmla="*/ 0 w 368"/>
                  <a:gd name="T41" fmla="*/ 1 h 430"/>
                  <a:gd name="T42" fmla="*/ 0 w 368"/>
                  <a:gd name="T43" fmla="*/ 1 h 430"/>
                  <a:gd name="T44" fmla="*/ 1 w 368"/>
                  <a:gd name="T45" fmla="*/ 1 h 430"/>
                  <a:gd name="T46" fmla="*/ 1 w 368"/>
                  <a:gd name="T47" fmla="*/ 1 h 430"/>
                  <a:gd name="T48" fmla="*/ 1 w 368"/>
                  <a:gd name="T49" fmla="*/ 1 h 430"/>
                  <a:gd name="T50" fmla="*/ 1 w 368"/>
                  <a:gd name="T51" fmla="*/ 1 h 430"/>
                  <a:gd name="T52" fmla="*/ 1 w 368"/>
                  <a:gd name="T53" fmla="*/ 1 h 430"/>
                  <a:gd name="T54" fmla="*/ 1 w 368"/>
                  <a:gd name="T55" fmla="*/ 2 h 430"/>
                  <a:gd name="T56" fmla="*/ 1 w 368"/>
                  <a:gd name="T57" fmla="*/ 2 h 430"/>
                  <a:gd name="T58" fmla="*/ 1 w 368"/>
                  <a:gd name="T59" fmla="*/ 2 h 430"/>
                  <a:gd name="T60" fmla="*/ 0 w 368"/>
                  <a:gd name="T61" fmla="*/ 2 h 430"/>
                  <a:gd name="T62" fmla="*/ 1 w 368"/>
                  <a:gd name="T63" fmla="*/ 2 h 430"/>
                  <a:gd name="T64" fmla="*/ 1 w 368"/>
                  <a:gd name="T65" fmla="*/ 2 h 430"/>
                  <a:gd name="T66" fmla="*/ 1 w 368"/>
                  <a:gd name="T67" fmla="*/ 2 h 430"/>
                  <a:gd name="T68" fmla="*/ 1 w 368"/>
                  <a:gd name="T69" fmla="*/ 2 h 430"/>
                  <a:gd name="T70" fmla="*/ 2 w 368"/>
                  <a:gd name="T71" fmla="*/ 2 h 430"/>
                  <a:gd name="T72" fmla="*/ 2 w 368"/>
                  <a:gd name="T73" fmla="*/ 3 h 430"/>
                  <a:gd name="T74" fmla="*/ 2 w 368"/>
                  <a:gd name="T75" fmla="*/ 3 h 430"/>
                  <a:gd name="T76" fmla="*/ 2 w 368"/>
                  <a:gd name="T77" fmla="*/ 3 h 430"/>
                  <a:gd name="T78" fmla="*/ 2 w 368"/>
                  <a:gd name="T79" fmla="*/ 3 h 430"/>
                  <a:gd name="T80" fmla="*/ 3 w 368"/>
                  <a:gd name="T81" fmla="*/ 3 h 430"/>
                  <a:gd name="T82" fmla="*/ 3 w 368"/>
                  <a:gd name="T83" fmla="*/ 3 h 430"/>
                  <a:gd name="T84" fmla="*/ 3 w 368"/>
                  <a:gd name="T85" fmla="*/ 2 h 4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8"/>
                  <a:gd name="T130" fmla="*/ 0 h 430"/>
                  <a:gd name="T131" fmla="*/ 368 w 368"/>
                  <a:gd name="T132" fmla="*/ 430 h 4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40" name="Freeform 556">
                <a:extLst>
                  <a:ext uri="{FF2B5EF4-FFF2-40B4-BE49-F238E27FC236}">
                    <a16:creationId xmlns:a16="http://schemas.microsoft.com/office/drawing/2014/main" id="{74749154-D45A-4709-A554-28C4E64E5370}"/>
                  </a:ext>
                </a:extLst>
              </p:cNvPr>
              <p:cNvSpPr>
                <a:spLocks noChangeAspect="1"/>
              </p:cNvSpPr>
              <p:nvPr/>
            </p:nvSpPr>
            <p:spPr bwMode="gray">
              <a:xfrm>
                <a:off x="1462" y="960"/>
                <a:ext cx="121" cy="112"/>
              </a:xfrm>
              <a:custGeom>
                <a:avLst/>
                <a:gdLst>
                  <a:gd name="T0" fmla="*/ 0 w 603"/>
                  <a:gd name="T1" fmla="*/ 0 h 558"/>
                  <a:gd name="T2" fmla="*/ 0 w 603"/>
                  <a:gd name="T3" fmla="*/ 1 h 558"/>
                  <a:gd name="T4" fmla="*/ 1 w 603"/>
                  <a:gd name="T5" fmla="*/ 1 h 558"/>
                  <a:gd name="T6" fmla="*/ 1 w 603"/>
                  <a:gd name="T7" fmla="*/ 1 h 558"/>
                  <a:gd name="T8" fmla="*/ 0 w 603"/>
                  <a:gd name="T9" fmla="*/ 1 h 558"/>
                  <a:gd name="T10" fmla="*/ 0 w 603"/>
                  <a:gd name="T11" fmla="*/ 1 h 558"/>
                  <a:gd name="T12" fmla="*/ 1 w 603"/>
                  <a:gd name="T13" fmla="*/ 2 h 558"/>
                  <a:gd name="T14" fmla="*/ 1 w 603"/>
                  <a:gd name="T15" fmla="*/ 2 h 558"/>
                  <a:gd name="T16" fmla="*/ 1 w 603"/>
                  <a:gd name="T17" fmla="*/ 2 h 558"/>
                  <a:gd name="T18" fmla="*/ 1 w 603"/>
                  <a:gd name="T19" fmla="*/ 2 h 558"/>
                  <a:gd name="T20" fmla="*/ 1 w 603"/>
                  <a:gd name="T21" fmla="*/ 2 h 558"/>
                  <a:gd name="T22" fmla="*/ 1 w 603"/>
                  <a:gd name="T23" fmla="*/ 2 h 558"/>
                  <a:gd name="T24" fmla="*/ 1 w 603"/>
                  <a:gd name="T25" fmla="*/ 1 h 558"/>
                  <a:gd name="T26" fmla="*/ 2 w 603"/>
                  <a:gd name="T27" fmla="*/ 2 h 558"/>
                  <a:gd name="T28" fmla="*/ 2 w 603"/>
                  <a:gd name="T29" fmla="*/ 2 h 558"/>
                  <a:gd name="T30" fmla="*/ 2 w 603"/>
                  <a:gd name="T31" fmla="*/ 2 h 558"/>
                  <a:gd name="T32" fmla="*/ 2 w 603"/>
                  <a:gd name="T33" fmla="*/ 2 h 558"/>
                  <a:gd name="T34" fmla="*/ 2 w 603"/>
                  <a:gd name="T35" fmla="*/ 2 h 558"/>
                  <a:gd name="T36" fmla="*/ 3 w 603"/>
                  <a:gd name="T37" fmla="*/ 2 h 558"/>
                  <a:gd name="T38" fmla="*/ 1 w 603"/>
                  <a:gd name="T39" fmla="*/ 2 h 558"/>
                  <a:gd name="T40" fmla="*/ 1 w 603"/>
                  <a:gd name="T41" fmla="*/ 3 h 558"/>
                  <a:gd name="T42" fmla="*/ 1 w 603"/>
                  <a:gd name="T43" fmla="*/ 3 h 558"/>
                  <a:gd name="T44" fmla="*/ 1 w 603"/>
                  <a:gd name="T45" fmla="*/ 3 h 558"/>
                  <a:gd name="T46" fmla="*/ 1 w 603"/>
                  <a:gd name="T47" fmla="*/ 3 h 558"/>
                  <a:gd name="T48" fmla="*/ 2 w 603"/>
                  <a:gd name="T49" fmla="*/ 4 h 558"/>
                  <a:gd name="T50" fmla="*/ 1 w 603"/>
                  <a:gd name="T51" fmla="*/ 4 h 558"/>
                  <a:gd name="T52" fmla="*/ 2 w 603"/>
                  <a:gd name="T53" fmla="*/ 4 h 558"/>
                  <a:gd name="T54" fmla="*/ 2 w 603"/>
                  <a:gd name="T55" fmla="*/ 4 h 558"/>
                  <a:gd name="T56" fmla="*/ 2 w 603"/>
                  <a:gd name="T57" fmla="*/ 4 h 558"/>
                  <a:gd name="T58" fmla="*/ 3 w 603"/>
                  <a:gd name="T59" fmla="*/ 4 h 558"/>
                  <a:gd name="T60" fmla="*/ 3 w 603"/>
                  <a:gd name="T61" fmla="*/ 4 h 558"/>
                  <a:gd name="T62" fmla="*/ 3 w 603"/>
                  <a:gd name="T63" fmla="*/ 4 h 558"/>
                  <a:gd name="T64" fmla="*/ 3 w 603"/>
                  <a:gd name="T65" fmla="*/ 4 h 558"/>
                  <a:gd name="T66" fmla="*/ 3 w 603"/>
                  <a:gd name="T67" fmla="*/ 3 h 558"/>
                  <a:gd name="T68" fmla="*/ 3 w 603"/>
                  <a:gd name="T69" fmla="*/ 4 h 558"/>
                  <a:gd name="T70" fmla="*/ 3 w 603"/>
                  <a:gd name="T71" fmla="*/ 4 h 558"/>
                  <a:gd name="T72" fmla="*/ 3 w 603"/>
                  <a:gd name="T73" fmla="*/ 3 h 558"/>
                  <a:gd name="T74" fmla="*/ 3 w 603"/>
                  <a:gd name="T75" fmla="*/ 4 h 558"/>
                  <a:gd name="T76" fmla="*/ 3 w 603"/>
                  <a:gd name="T77" fmla="*/ 3 h 558"/>
                  <a:gd name="T78" fmla="*/ 3 w 603"/>
                  <a:gd name="T79" fmla="*/ 3 h 558"/>
                  <a:gd name="T80" fmla="*/ 3 w 603"/>
                  <a:gd name="T81" fmla="*/ 2 h 558"/>
                  <a:gd name="T82" fmla="*/ 3 w 603"/>
                  <a:gd name="T83" fmla="*/ 3 h 558"/>
                  <a:gd name="T84" fmla="*/ 4 w 603"/>
                  <a:gd name="T85" fmla="*/ 3 h 558"/>
                  <a:gd name="T86" fmla="*/ 4 w 603"/>
                  <a:gd name="T87" fmla="*/ 2 h 558"/>
                  <a:gd name="T88" fmla="*/ 4 w 603"/>
                  <a:gd name="T89" fmla="*/ 2 h 558"/>
                  <a:gd name="T90" fmla="*/ 5 w 603"/>
                  <a:gd name="T91" fmla="*/ 2 h 558"/>
                  <a:gd name="T92" fmla="*/ 5 w 603"/>
                  <a:gd name="T93" fmla="*/ 1 h 558"/>
                  <a:gd name="T94" fmla="*/ 4 w 603"/>
                  <a:gd name="T95" fmla="*/ 1 h 558"/>
                  <a:gd name="T96" fmla="*/ 4 w 603"/>
                  <a:gd name="T97" fmla="*/ 1 h 558"/>
                  <a:gd name="T98" fmla="*/ 4 w 603"/>
                  <a:gd name="T99" fmla="*/ 1 h 558"/>
                  <a:gd name="T100" fmla="*/ 4 w 603"/>
                  <a:gd name="T101" fmla="*/ 1 h 558"/>
                  <a:gd name="T102" fmla="*/ 4 w 603"/>
                  <a:gd name="T103" fmla="*/ 1 h 558"/>
                  <a:gd name="T104" fmla="*/ 4 w 603"/>
                  <a:gd name="T105" fmla="*/ 1 h 558"/>
                  <a:gd name="T106" fmla="*/ 4 w 603"/>
                  <a:gd name="T107" fmla="*/ 0 h 558"/>
                  <a:gd name="T108" fmla="*/ 1 w 603"/>
                  <a:gd name="T109" fmla="*/ 0 h 558"/>
                  <a:gd name="T110" fmla="*/ 1 w 603"/>
                  <a:gd name="T111" fmla="*/ 0 h 558"/>
                  <a:gd name="T112" fmla="*/ 0 w 603"/>
                  <a:gd name="T113" fmla="*/ 0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3"/>
                  <a:gd name="T172" fmla="*/ 0 h 558"/>
                  <a:gd name="T173" fmla="*/ 603 w 603"/>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41" name="Freeform 557">
                <a:extLst>
                  <a:ext uri="{FF2B5EF4-FFF2-40B4-BE49-F238E27FC236}">
                    <a16:creationId xmlns:a16="http://schemas.microsoft.com/office/drawing/2014/main" id="{247AF1E2-5060-48F8-A2C7-8A8783887043}"/>
                  </a:ext>
                </a:extLst>
              </p:cNvPr>
              <p:cNvSpPr>
                <a:spLocks noChangeAspect="1"/>
              </p:cNvSpPr>
              <p:nvPr/>
            </p:nvSpPr>
            <p:spPr bwMode="gray">
              <a:xfrm>
                <a:off x="1532" y="960"/>
                <a:ext cx="206" cy="207"/>
              </a:xfrm>
              <a:custGeom>
                <a:avLst/>
                <a:gdLst>
                  <a:gd name="T0" fmla="*/ 1 w 1028"/>
                  <a:gd name="T1" fmla="*/ 1 h 1037"/>
                  <a:gd name="T2" fmla="*/ 2 w 1028"/>
                  <a:gd name="T3" fmla="*/ 2 h 1037"/>
                  <a:gd name="T4" fmla="*/ 3 w 1028"/>
                  <a:gd name="T5" fmla="*/ 2 h 1037"/>
                  <a:gd name="T6" fmla="*/ 2 w 1028"/>
                  <a:gd name="T7" fmla="*/ 2 h 1037"/>
                  <a:gd name="T8" fmla="*/ 3 w 1028"/>
                  <a:gd name="T9" fmla="*/ 3 h 1037"/>
                  <a:gd name="T10" fmla="*/ 3 w 1028"/>
                  <a:gd name="T11" fmla="*/ 3 h 1037"/>
                  <a:gd name="T12" fmla="*/ 3 w 1028"/>
                  <a:gd name="T13" fmla="*/ 3 h 1037"/>
                  <a:gd name="T14" fmla="*/ 2 w 1028"/>
                  <a:gd name="T15" fmla="*/ 3 h 1037"/>
                  <a:gd name="T16" fmla="*/ 1 w 1028"/>
                  <a:gd name="T17" fmla="*/ 3 h 1037"/>
                  <a:gd name="T18" fmla="*/ 1 w 1028"/>
                  <a:gd name="T19" fmla="*/ 4 h 1037"/>
                  <a:gd name="T20" fmla="*/ 2 w 1028"/>
                  <a:gd name="T21" fmla="*/ 4 h 1037"/>
                  <a:gd name="T22" fmla="*/ 2 w 1028"/>
                  <a:gd name="T23" fmla="*/ 4 h 1037"/>
                  <a:gd name="T24" fmla="*/ 2 w 1028"/>
                  <a:gd name="T25" fmla="*/ 4 h 1037"/>
                  <a:gd name="T26" fmla="*/ 2 w 1028"/>
                  <a:gd name="T27" fmla="*/ 4 h 1037"/>
                  <a:gd name="T28" fmla="*/ 2 w 1028"/>
                  <a:gd name="T29" fmla="*/ 4 h 1037"/>
                  <a:gd name="T30" fmla="*/ 2 w 1028"/>
                  <a:gd name="T31" fmla="*/ 5 h 1037"/>
                  <a:gd name="T32" fmla="*/ 2 w 1028"/>
                  <a:gd name="T33" fmla="*/ 5 h 1037"/>
                  <a:gd name="T34" fmla="*/ 2 w 1028"/>
                  <a:gd name="T35" fmla="*/ 5 h 1037"/>
                  <a:gd name="T36" fmla="*/ 3 w 1028"/>
                  <a:gd name="T37" fmla="*/ 5 h 1037"/>
                  <a:gd name="T38" fmla="*/ 3 w 1028"/>
                  <a:gd name="T39" fmla="*/ 5 h 1037"/>
                  <a:gd name="T40" fmla="*/ 3 w 1028"/>
                  <a:gd name="T41" fmla="*/ 6 h 1037"/>
                  <a:gd name="T42" fmla="*/ 2 w 1028"/>
                  <a:gd name="T43" fmla="*/ 6 h 1037"/>
                  <a:gd name="T44" fmla="*/ 1 w 1028"/>
                  <a:gd name="T45" fmla="*/ 5 h 1037"/>
                  <a:gd name="T46" fmla="*/ 1 w 1028"/>
                  <a:gd name="T47" fmla="*/ 6 h 1037"/>
                  <a:gd name="T48" fmla="*/ 1 w 1028"/>
                  <a:gd name="T49" fmla="*/ 6 h 1037"/>
                  <a:gd name="T50" fmla="*/ 1 w 1028"/>
                  <a:gd name="T51" fmla="*/ 6 h 1037"/>
                  <a:gd name="T52" fmla="*/ 1 w 1028"/>
                  <a:gd name="T53" fmla="*/ 7 h 1037"/>
                  <a:gd name="T54" fmla="*/ 0 w 1028"/>
                  <a:gd name="T55" fmla="*/ 7 h 1037"/>
                  <a:gd name="T56" fmla="*/ 0 w 1028"/>
                  <a:gd name="T57" fmla="*/ 7 h 1037"/>
                  <a:gd name="T58" fmla="*/ 1 w 1028"/>
                  <a:gd name="T59" fmla="*/ 8 h 1037"/>
                  <a:gd name="T60" fmla="*/ 2 w 1028"/>
                  <a:gd name="T61" fmla="*/ 8 h 1037"/>
                  <a:gd name="T62" fmla="*/ 2 w 1028"/>
                  <a:gd name="T63" fmla="*/ 7 h 1037"/>
                  <a:gd name="T64" fmla="*/ 3 w 1028"/>
                  <a:gd name="T65" fmla="*/ 8 h 1037"/>
                  <a:gd name="T66" fmla="*/ 4 w 1028"/>
                  <a:gd name="T67" fmla="*/ 8 h 1037"/>
                  <a:gd name="T68" fmla="*/ 5 w 1028"/>
                  <a:gd name="T69" fmla="*/ 8 h 1037"/>
                  <a:gd name="T70" fmla="*/ 5 w 1028"/>
                  <a:gd name="T71" fmla="*/ 7 h 1037"/>
                  <a:gd name="T72" fmla="*/ 5 w 1028"/>
                  <a:gd name="T73" fmla="*/ 6 h 1037"/>
                  <a:gd name="T74" fmla="*/ 3 w 1028"/>
                  <a:gd name="T75" fmla="*/ 6 h 1037"/>
                  <a:gd name="T76" fmla="*/ 4 w 1028"/>
                  <a:gd name="T77" fmla="*/ 6 h 1037"/>
                  <a:gd name="T78" fmla="*/ 5 w 1028"/>
                  <a:gd name="T79" fmla="*/ 6 h 1037"/>
                  <a:gd name="T80" fmla="*/ 5 w 1028"/>
                  <a:gd name="T81" fmla="*/ 5 h 1037"/>
                  <a:gd name="T82" fmla="*/ 6 w 1028"/>
                  <a:gd name="T83" fmla="*/ 4 h 1037"/>
                  <a:gd name="T84" fmla="*/ 6 w 1028"/>
                  <a:gd name="T85" fmla="*/ 4 h 1037"/>
                  <a:gd name="T86" fmla="*/ 7 w 1028"/>
                  <a:gd name="T87" fmla="*/ 3 h 1037"/>
                  <a:gd name="T88" fmla="*/ 6 w 1028"/>
                  <a:gd name="T89" fmla="*/ 3 h 1037"/>
                  <a:gd name="T90" fmla="*/ 5 w 1028"/>
                  <a:gd name="T91" fmla="*/ 2 h 1037"/>
                  <a:gd name="T92" fmla="*/ 6 w 1028"/>
                  <a:gd name="T93" fmla="*/ 2 h 1037"/>
                  <a:gd name="T94" fmla="*/ 7 w 1028"/>
                  <a:gd name="T95" fmla="*/ 2 h 1037"/>
                  <a:gd name="T96" fmla="*/ 5 w 1028"/>
                  <a:gd name="T97" fmla="*/ 2 h 1037"/>
                  <a:gd name="T98" fmla="*/ 6 w 1028"/>
                  <a:gd name="T99" fmla="*/ 2 h 1037"/>
                  <a:gd name="T100" fmla="*/ 6 w 1028"/>
                  <a:gd name="T101" fmla="*/ 1 h 1037"/>
                  <a:gd name="T102" fmla="*/ 7 w 1028"/>
                  <a:gd name="T103" fmla="*/ 1 h 1037"/>
                  <a:gd name="T104" fmla="*/ 7 w 1028"/>
                  <a:gd name="T105" fmla="*/ 1 h 1037"/>
                  <a:gd name="T106" fmla="*/ 8 w 1028"/>
                  <a:gd name="T107" fmla="*/ 0 h 1037"/>
                  <a:gd name="T108" fmla="*/ 3 w 1028"/>
                  <a:gd name="T109" fmla="*/ 0 h 1037"/>
                  <a:gd name="T110" fmla="*/ 4 w 1028"/>
                  <a:gd name="T111" fmla="*/ 1 h 1037"/>
                  <a:gd name="T112" fmla="*/ 3 w 1028"/>
                  <a:gd name="T113" fmla="*/ 1 h 1037"/>
                  <a:gd name="T114" fmla="*/ 2 w 1028"/>
                  <a:gd name="T115" fmla="*/ 0 h 10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8"/>
                  <a:gd name="T175" fmla="*/ 0 h 1037"/>
                  <a:gd name="T176" fmla="*/ 1028 w 1028"/>
                  <a:gd name="T177" fmla="*/ 1037 h 10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42" name="Freeform 558">
                <a:extLst>
                  <a:ext uri="{FF2B5EF4-FFF2-40B4-BE49-F238E27FC236}">
                    <a16:creationId xmlns:a16="http://schemas.microsoft.com/office/drawing/2014/main" id="{568BDEB4-923A-4474-8A25-DB7199C51416}"/>
                  </a:ext>
                </a:extLst>
              </p:cNvPr>
              <p:cNvSpPr>
                <a:spLocks noChangeAspect="1"/>
              </p:cNvSpPr>
              <p:nvPr/>
            </p:nvSpPr>
            <p:spPr bwMode="gray">
              <a:xfrm>
                <a:off x="1564" y="1153"/>
                <a:ext cx="6" cy="6"/>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16"/>
                    </a:moveTo>
                    <a:lnTo>
                      <a:pt x="0" y="21"/>
                    </a:lnTo>
                    <a:lnTo>
                      <a:pt x="30" y="30"/>
                    </a:lnTo>
                    <a:lnTo>
                      <a:pt x="3" y="0"/>
                    </a:lnTo>
                    <a:lnTo>
                      <a:pt x="0" y="1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43" name="Freeform 559">
                <a:extLst>
                  <a:ext uri="{FF2B5EF4-FFF2-40B4-BE49-F238E27FC236}">
                    <a16:creationId xmlns:a16="http://schemas.microsoft.com/office/drawing/2014/main" id="{5BFF0C3B-C22F-491F-942C-B552C822188E}"/>
                  </a:ext>
                </a:extLst>
              </p:cNvPr>
              <p:cNvSpPr>
                <a:spLocks noChangeAspect="1"/>
              </p:cNvSpPr>
              <p:nvPr/>
            </p:nvSpPr>
            <p:spPr bwMode="gray">
              <a:xfrm>
                <a:off x="1564" y="1147"/>
                <a:ext cx="1" cy="6"/>
              </a:xfrm>
              <a:custGeom>
                <a:avLst/>
                <a:gdLst>
                  <a:gd name="T0" fmla="*/ 0 w 7"/>
                  <a:gd name="T1" fmla="*/ 0 h 31"/>
                  <a:gd name="T2" fmla="*/ 0 w 7"/>
                  <a:gd name="T3" fmla="*/ 0 h 31"/>
                  <a:gd name="T4" fmla="*/ 0 w 7"/>
                  <a:gd name="T5" fmla="*/ 0 h 31"/>
                  <a:gd name="T6" fmla="*/ 0 w 7"/>
                  <a:gd name="T7" fmla="*/ 0 h 31"/>
                  <a:gd name="T8" fmla="*/ 0 w 7"/>
                  <a:gd name="T9" fmla="*/ 0 h 31"/>
                  <a:gd name="T10" fmla="*/ 0 w 7"/>
                  <a:gd name="T11" fmla="*/ 0 h 31"/>
                  <a:gd name="T12" fmla="*/ 0 60000 65536"/>
                  <a:gd name="T13" fmla="*/ 0 60000 65536"/>
                  <a:gd name="T14" fmla="*/ 0 60000 65536"/>
                  <a:gd name="T15" fmla="*/ 0 60000 65536"/>
                  <a:gd name="T16" fmla="*/ 0 60000 65536"/>
                  <a:gd name="T17" fmla="*/ 0 60000 65536"/>
                  <a:gd name="T18" fmla="*/ 0 w 7"/>
                  <a:gd name="T19" fmla="*/ 0 h 31"/>
                  <a:gd name="T20" fmla="*/ 7 w 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7" h="31">
                    <a:moveTo>
                      <a:pt x="5" y="11"/>
                    </a:moveTo>
                    <a:lnTo>
                      <a:pt x="0" y="0"/>
                    </a:lnTo>
                    <a:lnTo>
                      <a:pt x="0" y="24"/>
                    </a:lnTo>
                    <a:lnTo>
                      <a:pt x="5" y="31"/>
                    </a:lnTo>
                    <a:lnTo>
                      <a:pt x="7" y="27"/>
                    </a:lnTo>
                    <a:lnTo>
                      <a:pt x="5" y="1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44" name="Freeform 560">
                <a:extLst>
                  <a:ext uri="{FF2B5EF4-FFF2-40B4-BE49-F238E27FC236}">
                    <a16:creationId xmlns:a16="http://schemas.microsoft.com/office/drawing/2014/main" id="{ED926EE9-B55E-43CB-8376-C6CD19D2317A}"/>
                  </a:ext>
                </a:extLst>
              </p:cNvPr>
              <p:cNvSpPr>
                <a:spLocks noChangeAspect="1"/>
              </p:cNvSpPr>
              <p:nvPr/>
            </p:nvSpPr>
            <p:spPr bwMode="gray">
              <a:xfrm>
                <a:off x="1031" y="1408"/>
                <a:ext cx="17" cy="23"/>
              </a:xfrm>
              <a:custGeom>
                <a:avLst/>
                <a:gdLst>
                  <a:gd name="T0" fmla="*/ 0 w 81"/>
                  <a:gd name="T1" fmla="*/ 0 h 113"/>
                  <a:gd name="T2" fmla="*/ 0 w 81"/>
                  <a:gd name="T3" fmla="*/ 0 h 113"/>
                  <a:gd name="T4" fmla="*/ 0 w 81"/>
                  <a:gd name="T5" fmla="*/ 0 h 113"/>
                  <a:gd name="T6" fmla="*/ 0 w 81"/>
                  <a:gd name="T7" fmla="*/ 0 h 113"/>
                  <a:gd name="T8" fmla="*/ 0 w 81"/>
                  <a:gd name="T9" fmla="*/ 0 h 113"/>
                  <a:gd name="T10" fmla="*/ 0 w 81"/>
                  <a:gd name="T11" fmla="*/ 0 h 113"/>
                  <a:gd name="T12" fmla="*/ 0 w 81"/>
                  <a:gd name="T13" fmla="*/ 0 h 113"/>
                  <a:gd name="T14" fmla="*/ 0 w 81"/>
                  <a:gd name="T15" fmla="*/ 0 h 113"/>
                  <a:gd name="T16" fmla="*/ 0 w 81"/>
                  <a:gd name="T17" fmla="*/ 0 h 113"/>
                  <a:gd name="T18" fmla="*/ 0 w 81"/>
                  <a:gd name="T19" fmla="*/ 0 h 113"/>
                  <a:gd name="T20" fmla="*/ 0 w 81"/>
                  <a:gd name="T21" fmla="*/ 0 h 113"/>
                  <a:gd name="T22" fmla="*/ 0 w 81"/>
                  <a:gd name="T23" fmla="*/ 0 h 113"/>
                  <a:gd name="T24" fmla="*/ 0 w 81"/>
                  <a:gd name="T25" fmla="*/ 0 h 113"/>
                  <a:gd name="T26" fmla="*/ 0 w 81"/>
                  <a:gd name="T27" fmla="*/ 0 h 113"/>
                  <a:gd name="T28" fmla="*/ 0 w 81"/>
                  <a:gd name="T29" fmla="*/ 0 h 113"/>
                  <a:gd name="T30" fmla="*/ 0 w 81"/>
                  <a:gd name="T31" fmla="*/ 0 h 113"/>
                  <a:gd name="T32" fmla="*/ 0 w 81"/>
                  <a:gd name="T33" fmla="*/ 0 h 113"/>
                  <a:gd name="T34" fmla="*/ 0 w 81"/>
                  <a:gd name="T35" fmla="*/ 0 h 113"/>
                  <a:gd name="T36" fmla="*/ 1 w 81"/>
                  <a:gd name="T37" fmla="*/ 0 h 113"/>
                  <a:gd name="T38" fmla="*/ 1 w 81"/>
                  <a:gd name="T39" fmla="*/ 0 h 113"/>
                  <a:gd name="T40" fmla="*/ 1 w 81"/>
                  <a:gd name="T41" fmla="*/ 0 h 113"/>
                  <a:gd name="T42" fmla="*/ 1 w 81"/>
                  <a:gd name="T43" fmla="*/ 0 h 113"/>
                  <a:gd name="T44" fmla="*/ 1 w 81"/>
                  <a:gd name="T45" fmla="*/ 0 h 113"/>
                  <a:gd name="T46" fmla="*/ 1 w 81"/>
                  <a:gd name="T47" fmla="*/ 0 h 113"/>
                  <a:gd name="T48" fmla="*/ 1 w 81"/>
                  <a:gd name="T49" fmla="*/ 0 h 113"/>
                  <a:gd name="T50" fmla="*/ 1 w 81"/>
                  <a:gd name="T51" fmla="*/ 0 h 113"/>
                  <a:gd name="T52" fmla="*/ 1 w 81"/>
                  <a:gd name="T53" fmla="*/ 0 h 113"/>
                  <a:gd name="T54" fmla="*/ 0 w 81"/>
                  <a:gd name="T55" fmla="*/ 1 h 113"/>
                  <a:gd name="T56" fmla="*/ 0 w 81"/>
                  <a:gd name="T57" fmla="*/ 1 h 113"/>
                  <a:gd name="T58" fmla="*/ 0 w 81"/>
                  <a:gd name="T59" fmla="*/ 1 h 113"/>
                  <a:gd name="T60" fmla="*/ 0 w 81"/>
                  <a:gd name="T61" fmla="*/ 1 h 113"/>
                  <a:gd name="T62" fmla="*/ 0 w 81"/>
                  <a:gd name="T63" fmla="*/ 1 h 113"/>
                  <a:gd name="T64" fmla="*/ 0 w 81"/>
                  <a:gd name="T65" fmla="*/ 1 h 113"/>
                  <a:gd name="T66" fmla="*/ 0 w 81"/>
                  <a:gd name="T67" fmla="*/ 1 h 113"/>
                  <a:gd name="T68" fmla="*/ 0 w 81"/>
                  <a:gd name="T69" fmla="*/ 1 h 113"/>
                  <a:gd name="T70" fmla="*/ 0 w 81"/>
                  <a:gd name="T71" fmla="*/ 1 h 113"/>
                  <a:gd name="T72" fmla="*/ 0 w 81"/>
                  <a:gd name="T73" fmla="*/ 1 h 113"/>
                  <a:gd name="T74" fmla="*/ 0 w 81"/>
                  <a:gd name="T75" fmla="*/ 1 h 113"/>
                  <a:gd name="T76" fmla="*/ 0 w 81"/>
                  <a:gd name="T77" fmla="*/ 1 h 113"/>
                  <a:gd name="T78" fmla="*/ 0 w 81"/>
                  <a:gd name="T79" fmla="*/ 1 h 113"/>
                  <a:gd name="T80" fmla="*/ 0 w 81"/>
                  <a:gd name="T81" fmla="*/ 0 h 113"/>
                  <a:gd name="T82" fmla="*/ 0 w 81"/>
                  <a:gd name="T83" fmla="*/ 0 h 113"/>
                  <a:gd name="T84" fmla="*/ 0 w 81"/>
                  <a:gd name="T85" fmla="*/ 0 h 113"/>
                  <a:gd name="T86" fmla="*/ 0 w 81"/>
                  <a:gd name="T87" fmla="*/ 0 h 113"/>
                  <a:gd name="T88" fmla="*/ 0 w 81"/>
                  <a:gd name="T89" fmla="*/ 0 h 113"/>
                  <a:gd name="T90" fmla="*/ 0 w 81"/>
                  <a:gd name="T91" fmla="*/ 0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13"/>
                  <a:gd name="T140" fmla="*/ 81 w 81"/>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45" name="Freeform 561">
                <a:extLst>
                  <a:ext uri="{FF2B5EF4-FFF2-40B4-BE49-F238E27FC236}">
                    <a16:creationId xmlns:a16="http://schemas.microsoft.com/office/drawing/2014/main" id="{BB76E442-8B7A-4C15-86B9-01B5E7F70334}"/>
                  </a:ext>
                </a:extLst>
              </p:cNvPr>
              <p:cNvSpPr>
                <a:spLocks noChangeAspect="1"/>
              </p:cNvSpPr>
              <p:nvPr/>
            </p:nvSpPr>
            <p:spPr bwMode="gray">
              <a:xfrm>
                <a:off x="1024" y="1423"/>
                <a:ext cx="11" cy="11"/>
              </a:xfrm>
              <a:custGeom>
                <a:avLst/>
                <a:gdLst>
                  <a:gd name="T0" fmla="*/ 0 w 54"/>
                  <a:gd name="T1" fmla="*/ 0 h 58"/>
                  <a:gd name="T2" fmla="*/ 0 w 54"/>
                  <a:gd name="T3" fmla="*/ 0 h 58"/>
                  <a:gd name="T4" fmla="*/ 0 w 54"/>
                  <a:gd name="T5" fmla="*/ 0 h 58"/>
                  <a:gd name="T6" fmla="*/ 0 w 54"/>
                  <a:gd name="T7" fmla="*/ 0 h 58"/>
                  <a:gd name="T8" fmla="*/ 0 w 54"/>
                  <a:gd name="T9" fmla="*/ 0 h 58"/>
                  <a:gd name="T10" fmla="*/ 0 w 54"/>
                  <a:gd name="T11" fmla="*/ 0 h 58"/>
                  <a:gd name="T12" fmla="*/ 0 w 54"/>
                  <a:gd name="T13" fmla="*/ 0 h 58"/>
                  <a:gd name="T14" fmla="*/ 0 w 54"/>
                  <a:gd name="T15" fmla="*/ 0 h 58"/>
                  <a:gd name="T16" fmla="*/ 0 w 54"/>
                  <a:gd name="T17" fmla="*/ 0 h 58"/>
                  <a:gd name="T18" fmla="*/ 0 w 54"/>
                  <a:gd name="T19" fmla="*/ 0 h 58"/>
                  <a:gd name="T20" fmla="*/ 0 w 54"/>
                  <a:gd name="T21" fmla="*/ 0 h 58"/>
                  <a:gd name="T22" fmla="*/ 0 w 54"/>
                  <a:gd name="T23" fmla="*/ 0 h 58"/>
                  <a:gd name="T24" fmla="*/ 0 w 54"/>
                  <a:gd name="T25" fmla="*/ 0 h 58"/>
                  <a:gd name="T26" fmla="*/ 0 w 54"/>
                  <a:gd name="T27" fmla="*/ 0 h 58"/>
                  <a:gd name="T28" fmla="*/ 0 w 54"/>
                  <a:gd name="T29" fmla="*/ 0 h 58"/>
                  <a:gd name="T30" fmla="*/ 0 w 54"/>
                  <a:gd name="T31" fmla="*/ 0 h 58"/>
                  <a:gd name="T32" fmla="*/ 0 w 54"/>
                  <a:gd name="T33" fmla="*/ 0 h 58"/>
                  <a:gd name="T34" fmla="*/ 0 w 54"/>
                  <a:gd name="T35" fmla="*/ 0 h 58"/>
                  <a:gd name="T36" fmla="*/ 0 w 54"/>
                  <a:gd name="T37" fmla="*/ 0 h 58"/>
                  <a:gd name="T38" fmla="*/ 0 w 54"/>
                  <a:gd name="T39" fmla="*/ 0 h 58"/>
                  <a:gd name="T40" fmla="*/ 0 w 54"/>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8"/>
                  <a:gd name="T65" fmla="*/ 54 w 54"/>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678" name="Freeform 562">
              <a:extLst>
                <a:ext uri="{FF2B5EF4-FFF2-40B4-BE49-F238E27FC236}">
                  <a16:creationId xmlns:a16="http://schemas.microsoft.com/office/drawing/2014/main" id="{FA4963FD-C4EA-4B0A-AF69-C1A8B8461DC4}"/>
                </a:ext>
              </a:extLst>
            </p:cNvPr>
            <p:cNvSpPr>
              <a:spLocks noChangeAspect="1"/>
            </p:cNvSpPr>
            <p:nvPr/>
          </p:nvSpPr>
          <p:spPr bwMode="gray">
            <a:xfrm rot="-514390">
              <a:off x="2028" y="1644"/>
              <a:ext cx="8" cy="4"/>
            </a:xfrm>
            <a:custGeom>
              <a:avLst/>
              <a:gdLst>
                <a:gd name="T0" fmla="*/ 0 w 336"/>
                <a:gd name="T1" fmla="*/ 0 h 96"/>
                <a:gd name="T2" fmla="*/ 0 w 336"/>
                <a:gd name="T3" fmla="*/ 0 h 96"/>
                <a:gd name="T4" fmla="*/ 0 w 336"/>
                <a:gd name="T5" fmla="*/ 0 h 96"/>
                <a:gd name="T6" fmla="*/ 0 w 336"/>
                <a:gd name="T7" fmla="*/ 0 h 96"/>
                <a:gd name="T8" fmla="*/ 0 w 336"/>
                <a:gd name="T9" fmla="*/ 0 h 96"/>
                <a:gd name="T10" fmla="*/ 0 w 336"/>
                <a:gd name="T11" fmla="*/ 0 h 96"/>
                <a:gd name="T12" fmla="*/ 0 w 336"/>
                <a:gd name="T13" fmla="*/ 0 h 96"/>
                <a:gd name="T14" fmla="*/ 0 w 336"/>
                <a:gd name="T15" fmla="*/ 0 h 96"/>
                <a:gd name="T16" fmla="*/ 0 w 336"/>
                <a:gd name="T17" fmla="*/ 0 h 96"/>
                <a:gd name="T18" fmla="*/ 0 w 336"/>
                <a:gd name="T19" fmla="*/ 0 h 96"/>
                <a:gd name="T20" fmla="*/ 0 w 336"/>
                <a:gd name="T21" fmla="*/ 0 h 96"/>
                <a:gd name="T22" fmla="*/ 0 w 336"/>
                <a:gd name="T23" fmla="*/ 0 h 96"/>
                <a:gd name="T24" fmla="*/ 0 w 336"/>
                <a:gd name="T25" fmla="*/ 0 h 96"/>
                <a:gd name="T26" fmla="*/ 0 w 336"/>
                <a:gd name="T27" fmla="*/ 0 h 96"/>
                <a:gd name="T28" fmla="*/ 0 w 336"/>
                <a:gd name="T29" fmla="*/ 0 h 96"/>
                <a:gd name="T30" fmla="*/ 0 w 336"/>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96"/>
                <a:gd name="T50" fmla="*/ 336 w 336"/>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79" name="Freeform 563">
              <a:extLst>
                <a:ext uri="{FF2B5EF4-FFF2-40B4-BE49-F238E27FC236}">
                  <a16:creationId xmlns:a16="http://schemas.microsoft.com/office/drawing/2014/main" id="{AAA2E0C0-DCBC-4431-B66D-D4B52F943091}"/>
                </a:ext>
              </a:extLst>
            </p:cNvPr>
            <p:cNvSpPr>
              <a:spLocks noChangeAspect="1"/>
            </p:cNvSpPr>
            <p:nvPr/>
          </p:nvSpPr>
          <p:spPr bwMode="gray">
            <a:xfrm rot="-514390">
              <a:off x="2041" y="1645"/>
              <a:ext cx="1" cy="10"/>
            </a:xfrm>
            <a:custGeom>
              <a:avLst/>
              <a:gdLst>
                <a:gd name="T0" fmla="*/ 0 w 86"/>
                <a:gd name="T1" fmla="*/ 0 h 232"/>
                <a:gd name="T2" fmla="*/ 0 w 86"/>
                <a:gd name="T3" fmla="*/ 0 h 232"/>
                <a:gd name="T4" fmla="*/ 0 w 86"/>
                <a:gd name="T5" fmla="*/ 0 h 232"/>
                <a:gd name="T6" fmla="*/ 0 w 86"/>
                <a:gd name="T7" fmla="*/ 0 h 232"/>
                <a:gd name="T8" fmla="*/ 0 w 86"/>
                <a:gd name="T9" fmla="*/ 0 h 232"/>
                <a:gd name="T10" fmla="*/ 0 w 86"/>
                <a:gd name="T11" fmla="*/ 0 h 232"/>
                <a:gd name="T12" fmla="*/ 0 w 86"/>
                <a:gd name="T13" fmla="*/ 0 h 232"/>
                <a:gd name="T14" fmla="*/ 0 w 86"/>
                <a:gd name="T15" fmla="*/ 0 h 232"/>
                <a:gd name="T16" fmla="*/ 0 w 86"/>
                <a:gd name="T17" fmla="*/ 0 h 232"/>
                <a:gd name="T18" fmla="*/ 0 w 86"/>
                <a:gd name="T19" fmla="*/ 0 h 232"/>
                <a:gd name="T20" fmla="*/ 0 w 86"/>
                <a:gd name="T21" fmla="*/ 0 h 232"/>
                <a:gd name="T22" fmla="*/ 0 w 86"/>
                <a:gd name="T23" fmla="*/ 0 h 232"/>
                <a:gd name="T24" fmla="*/ 0 w 86"/>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32"/>
                <a:gd name="T41" fmla="*/ 86 w 86"/>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0" name="Freeform 564">
              <a:extLst>
                <a:ext uri="{FF2B5EF4-FFF2-40B4-BE49-F238E27FC236}">
                  <a16:creationId xmlns:a16="http://schemas.microsoft.com/office/drawing/2014/main" id="{81BDF635-58E9-4F6E-8B0C-1469EB69095B}"/>
                </a:ext>
              </a:extLst>
            </p:cNvPr>
            <p:cNvSpPr>
              <a:spLocks noChangeAspect="1"/>
            </p:cNvSpPr>
            <p:nvPr/>
          </p:nvSpPr>
          <p:spPr bwMode="gray">
            <a:xfrm rot="-514390">
              <a:off x="2041" y="1668"/>
              <a:ext cx="2" cy="1"/>
            </a:xfrm>
            <a:custGeom>
              <a:avLst/>
              <a:gdLst>
                <a:gd name="T0" fmla="*/ 0 w 73"/>
                <a:gd name="T1" fmla="*/ 0 h 28"/>
                <a:gd name="T2" fmla="*/ 0 w 73"/>
                <a:gd name="T3" fmla="*/ 0 h 28"/>
                <a:gd name="T4" fmla="*/ 0 w 73"/>
                <a:gd name="T5" fmla="*/ 0 h 28"/>
                <a:gd name="T6" fmla="*/ 0 w 73"/>
                <a:gd name="T7" fmla="*/ 0 h 28"/>
                <a:gd name="T8" fmla="*/ 0 w 73"/>
                <a:gd name="T9" fmla="*/ 0 h 28"/>
                <a:gd name="T10" fmla="*/ 0 w 73"/>
                <a:gd name="T11" fmla="*/ 0 h 28"/>
                <a:gd name="T12" fmla="*/ 0 w 73"/>
                <a:gd name="T13" fmla="*/ 0 h 28"/>
                <a:gd name="T14" fmla="*/ 0 60000 65536"/>
                <a:gd name="T15" fmla="*/ 0 60000 65536"/>
                <a:gd name="T16" fmla="*/ 0 60000 65536"/>
                <a:gd name="T17" fmla="*/ 0 60000 65536"/>
                <a:gd name="T18" fmla="*/ 0 60000 65536"/>
                <a:gd name="T19" fmla="*/ 0 60000 65536"/>
                <a:gd name="T20" fmla="*/ 0 60000 65536"/>
                <a:gd name="T21" fmla="*/ 0 w 73"/>
                <a:gd name="T22" fmla="*/ 0 h 28"/>
                <a:gd name="T23" fmla="*/ 73 w 7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8">
                  <a:moveTo>
                    <a:pt x="55" y="25"/>
                  </a:moveTo>
                  <a:lnTo>
                    <a:pt x="73" y="7"/>
                  </a:lnTo>
                  <a:lnTo>
                    <a:pt x="73" y="0"/>
                  </a:lnTo>
                  <a:lnTo>
                    <a:pt x="48" y="0"/>
                  </a:lnTo>
                  <a:lnTo>
                    <a:pt x="8" y="4"/>
                  </a:lnTo>
                  <a:lnTo>
                    <a:pt x="0" y="28"/>
                  </a:lnTo>
                  <a:lnTo>
                    <a:pt x="55" y="2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1" name="Freeform 565">
              <a:extLst>
                <a:ext uri="{FF2B5EF4-FFF2-40B4-BE49-F238E27FC236}">
                  <a16:creationId xmlns:a16="http://schemas.microsoft.com/office/drawing/2014/main" id="{4DAB5F18-94D5-4930-8374-49C8D2FAD1C9}"/>
                </a:ext>
              </a:extLst>
            </p:cNvPr>
            <p:cNvSpPr>
              <a:spLocks noChangeAspect="1"/>
            </p:cNvSpPr>
            <p:nvPr/>
          </p:nvSpPr>
          <p:spPr bwMode="gray">
            <a:xfrm rot="-514390">
              <a:off x="2036" y="1667"/>
              <a:ext cx="4" cy="12"/>
            </a:xfrm>
            <a:custGeom>
              <a:avLst/>
              <a:gdLst>
                <a:gd name="T0" fmla="*/ 0 w 175"/>
                <a:gd name="T1" fmla="*/ 0 h 291"/>
                <a:gd name="T2" fmla="*/ 0 w 175"/>
                <a:gd name="T3" fmla="*/ 0 h 291"/>
                <a:gd name="T4" fmla="*/ 0 w 175"/>
                <a:gd name="T5" fmla="*/ 0 h 291"/>
                <a:gd name="T6" fmla="*/ 0 w 175"/>
                <a:gd name="T7" fmla="*/ 0 h 291"/>
                <a:gd name="T8" fmla="*/ 0 w 175"/>
                <a:gd name="T9" fmla="*/ 0 h 291"/>
                <a:gd name="T10" fmla="*/ 0 w 175"/>
                <a:gd name="T11" fmla="*/ 0 h 291"/>
                <a:gd name="T12" fmla="*/ 0 w 175"/>
                <a:gd name="T13" fmla="*/ 0 h 291"/>
                <a:gd name="T14" fmla="*/ 0 w 175"/>
                <a:gd name="T15" fmla="*/ 0 h 291"/>
                <a:gd name="T16" fmla="*/ 0 w 175"/>
                <a:gd name="T17" fmla="*/ 0 h 291"/>
                <a:gd name="T18" fmla="*/ 0 w 175"/>
                <a:gd name="T19" fmla="*/ 0 h 291"/>
                <a:gd name="T20" fmla="*/ 0 w 175"/>
                <a:gd name="T21" fmla="*/ 0 h 291"/>
                <a:gd name="T22" fmla="*/ 0 w 175"/>
                <a:gd name="T23" fmla="*/ 0 h 291"/>
                <a:gd name="T24" fmla="*/ 0 w 175"/>
                <a:gd name="T25" fmla="*/ 0 h 291"/>
                <a:gd name="T26" fmla="*/ 0 w 175"/>
                <a:gd name="T27" fmla="*/ 0 h 291"/>
                <a:gd name="T28" fmla="*/ 0 w 175"/>
                <a:gd name="T29" fmla="*/ 0 h 291"/>
                <a:gd name="T30" fmla="*/ 0 w 175"/>
                <a:gd name="T31" fmla="*/ 0 h 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291"/>
                <a:gd name="T50" fmla="*/ 175 w 175"/>
                <a:gd name="T51" fmla="*/ 291 h 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2" name="Freeform 566">
              <a:extLst>
                <a:ext uri="{FF2B5EF4-FFF2-40B4-BE49-F238E27FC236}">
                  <a16:creationId xmlns:a16="http://schemas.microsoft.com/office/drawing/2014/main" id="{1D6716C2-EB13-4498-8009-4A21274DE314}"/>
                </a:ext>
              </a:extLst>
            </p:cNvPr>
            <p:cNvSpPr>
              <a:spLocks noChangeAspect="1"/>
            </p:cNvSpPr>
            <p:nvPr/>
          </p:nvSpPr>
          <p:spPr bwMode="gray">
            <a:xfrm rot="-514390">
              <a:off x="2041" y="1681"/>
              <a:ext cx="1" cy="6"/>
            </a:xfrm>
            <a:custGeom>
              <a:avLst/>
              <a:gdLst>
                <a:gd name="T0" fmla="*/ 0 w 69"/>
                <a:gd name="T1" fmla="*/ 0 h 144"/>
                <a:gd name="T2" fmla="*/ 0 w 69"/>
                <a:gd name="T3" fmla="*/ 0 h 144"/>
                <a:gd name="T4" fmla="*/ 0 w 69"/>
                <a:gd name="T5" fmla="*/ 0 h 144"/>
                <a:gd name="T6" fmla="*/ 0 w 69"/>
                <a:gd name="T7" fmla="*/ 0 h 144"/>
                <a:gd name="T8" fmla="*/ 0 w 69"/>
                <a:gd name="T9" fmla="*/ 0 h 144"/>
                <a:gd name="T10" fmla="*/ 0 w 69"/>
                <a:gd name="T11" fmla="*/ 0 h 144"/>
                <a:gd name="T12" fmla="*/ 0 60000 65536"/>
                <a:gd name="T13" fmla="*/ 0 60000 65536"/>
                <a:gd name="T14" fmla="*/ 0 60000 65536"/>
                <a:gd name="T15" fmla="*/ 0 60000 65536"/>
                <a:gd name="T16" fmla="*/ 0 60000 65536"/>
                <a:gd name="T17" fmla="*/ 0 60000 65536"/>
                <a:gd name="T18" fmla="*/ 0 w 69"/>
                <a:gd name="T19" fmla="*/ 0 h 144"/>
                <a:gd name="T20" fmla="*/ 69 w 6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9" h="144">
                  <a:moveTo>
                    <a:pt x="0" y="70"/>
                  </a:moveTo>
                  <a:lnTo>
                    <a:pt x="47" y="0"/>
                  </a:lnTo>
                  <a:lnTo>
                    <a:pt x="69" y="118"/>
                  </a:lnTo>
                  <a:lnTo>
                    <a:pt x="59" y="144"/>
                  </a:lnTo>
                  <a:lnTo>
                    <a:pt x="17" y="128"/>
                  </a:lnTo>
                  <a:lnTo>
                    <a:pt x="0" y="7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3" name="Freeform 567">
              <a:extLst>
                <a:ext uri="{FF2B5EF4-FFF2-40B4-BE49-F238E27FC236}">
                  <a16:creationId xmlns:a16="http://schemas.microsoft.com/office/drawing/2014/main" id="{CB8509C8-92FE-408D-8428-804075507785}"/>
                </a:ext>
              </a:extLst>
            </p:cNvPr>
            <p:cNvSpPr>
              <a:spLocks noChangeAspect="1"/>
            </p:cNvSpPr>
            <p:nvPr/>
          </p:nvSpPr>
          <p:spPr bwMode="gray">
            <a:xfrm rot="-514390">
              <a:off x="2050" y="1664"/>
              <a:ext cx="1" cy="8"/>
            </a:xfrm>
            <a:custGeom>
              <a:avLst/>
              <a:gdLst>
                <a:gd name="T0" fmla="*/ 0 w 52"/>
                <a:gd name="T1" fmla="*/ 0 h 192"/>
                <a:gd name="T2" fmla="*/ 0 w 52"/>
                <a:gd name="T3" fmla="*/ 0 h 192"/>
                <a:gd name="T4" fmla="*/ 0 w 52"/>
                <a:gd name="T5" fmla="*/ 0 h 192"/>
                <a:gd name="T6" fmla="*/ 0 w 52"/>
                <a:gd name="T7" fmla="*/ 0 h 192"/>
                <a:gd name="T8" fmla="*/ 0 w 52"/>
                <a:gd name="T9" fmla="*/ 0 h 192"/>
                <a:gd name="T10" fmla="*/ 0 w 52"/>
                <a:gd name="T11" fmla="*/ 0 h 192"/>
                <a:gd name="T12" fmla="*/ 0 w 52"/>
                <a:gd name="T13" fmla="*/ 0 h 192"/>
                <a:gd name="T14" fmla="*/ 0 w 52"/>
                <a:gd name="T15" fmla="*/ 0 h 192"/>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92"/>
                <a:gd name="T26" fmla="*/ 52 w 52"/>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92">
                  <a:moveTo>
                    <a:pt x="37" y="20"/>
                  </a:moveTo>
                  <a:lnTo>
                    <a:pt x="37" y="0"/>
                  </a:lnTo>
                  <a:lnTo>
                    <a:pt x="52" y="45"/>
                  </a:lnTo>
                  <a:lnTo>
                    <a:pt x="47" y="192"/>
                  </a:lnTo>
                  <a:lnTo>
                    <a:pt x="10" y="160"/>
                  </a:lnTo>
                  <a:lnTo>
                    <a:pt x="0" y="120"/>
                  </a:lnTo>
                  <a:lnTo>
                    <a:pt x="20" y="99"/>
                  </a:lnTo>
                  <a:lnTo>
                    <a:pt x="37" y="2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4" name="Freeform 568">
              <a:extLst>
                <a:ext uri="{FF2B5EF4-FFF2-40B4-BE49-F238E27FC236}">
                  <a16:creationId xmlns:a16="http://schemas.microsoft.com/office/drawing/2014/main" id="{78D6AB4B-52F4-419A-B1C5-B40D66905FAE}"/>
                </a:ext>
              </a:extLst>
            </p:cNvPr>
            <p:cNvSpPr>
              <a:spLocks noChangeAspect="1"/>
            </p:cNvSpPr>
            <p:nvPr/>
          </p:nvSpPr>
          <p:spPr bwMode="gray">
            <a:xfrm rot="-514390">
              <a:off x="2055" y="1671"/>
              <a:ext cx="3" cy="9"/>
            </a:xfrm>
            <a:custGeom>
              <a:avLst/>
              <a:gdLst>
                <a:gd name="T0" fmla="*/ 0 w 146"/>
                <a:gd name="T1" fmla="*/ 0 h 212"/>
                <a:gd name="T2" fmla="*/ 0 w 146"/>
                <a:gd name="T3" fmla="*/ 0 h 212"/>
                <a:gd name="T4" fmla="*/ 0 w 146"/>
                <a:gd name="T5" fmla="*/ 0 h 212"/>
                <a:gd name="T6" fmla="*/ 0 w 146"/>
                <a:gd name="T7" fmla="*/ 0 h 212"/>
                <a:gd name="T8" fmla="*/ 0 w 146"/>
                <a:gd name="T9" fmla="*/ 0 h 212"/>
                <a:gd name="T10" fmla="*/ 0 w 146"/>
                <a:gd name="T11" fmla="*/ 0 h 212"/>
                <a:gd name="T12" fmla="*/ 0 w 146"/>
                <a:gd name="T13" fmla="*/ 0 h 212"/>
                <a:gd name="T14" fmla="*/ 0 w 146"/>
                <a:gd name="T15" fmla="*/ 0 h 212"/>
                <a:gd name="T16" fmla="*/ 0 w 146"/>
                <a:gd name="T17" fmla="*/ 0 h 212"/>
                <a:gd name="T18" fmla="*/ 0 w 146"/>
                <a:gd name="T19" fmla="*/ 0 h 212"/>
                <a:gd name="T20" fmla="*/ 0 w 146"/>
                <a:gd name="T21" fmla="*/ 0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12"/>
                <a:gd name="T35" fmla="*/ 146 w 146"/>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5" name="Freeform 569">
              <a:extLst>
                <a:ext uri="{FF2B5EF4-FFF2-40B4-BE49-F238E27FC236}">
                  <a16:creationId xmlns:a16="http://schemas.microsoft.com/office/drawing/2014/main" id="{D5470D2D-F7B3-41B4-8066-A87A988E6459}"/>
                </a:ext>
              </a:extLst>
            </p:cNvPr>
            <p:cNvSpPr>
              <a:spLocks noChangeAspect="1"/>
            </p:cNvSpPr>
            <p:nvPr/>
          </p:nvSpPr>
          <p:spPr bwMode="gray">
            <a:xfrm rot="-514390">
              <a:off x="2064" y="1678"/>
              <a:ext cx="2" cy="2"/>
            </a:xfrm>
            <a:custGeom>
              <a:avLst/>
              <a:gdLst>
                <a:gd name="T0" fmla="*/ 0 w 52"/>
                <a:gd name="T1" fmla="*/ 0 h 55"/>
                <a:gd name="T2" fmla="*/ 0 w 52"/>
                <a:gd name="T3" fmla="*/ 0 h 55"/>
                <a:gd name="T4" fmla="*/ 0 w 52"/>
                <a:gd name="T5" fmla="*/ 0 h 55"/>
                <a:gd name="T6" fmla="*/ 0 w 52"/>
                <a:gd name="T7" fmla="*/ 0 h 55"/>
                <a:gd name="T8" fmla="*/ 0 w 52"/>
                <a:gd name="T9" fmla="*/ 0 h 55"/>
                <a:gd name="T10" fmla="*/ 0 w 52"/>
                <a:gd name="T11" fmla="*/ 0 h 55"/>
                <a:gd name="T12" fmla="*/ 0 60000 65536"/>
                <a:gd name="T13" fmla="*/ 0 60000 65536"/>
                <a:gd name="T14" fmla="*/ 0 60000 65536"/>
                <a:gd name="T15" fmla="*/ 0 60000 65536"/>
                <a:gd name="T16" fmla="*/ 0 60000 65536"/>
                <a:gd name="T17" fmla="*/ 0 60000 65536"/>
                <a:gd name="T18" fmla="*/ 0 w 52"/>
                <a:gd name="T19" fmla="*/ 0 h 55"/>
                <a:gd name="T20" fmla="*/ 52 w 5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2" h="55">
                  <a:moveTo>
                    <a:pt x="20" y="0"/>
                  </a:moveTo>
                  <a:lnTo>
                    <a:pt x="3" y="28"/>
                  </a:lnTo>
                  <a:lnTo>
                    <a:pt x="0" y="55"/>
                  </a:lnTo>
                  <a:lnTo>
                    <a:pt x="35" y="52"/>
                  </a:lnTo>
                  <a:lnTo>
                    <a:pt x="52" y="0"/>
                  </a:lnTo>
                  <a:lnTo>
                    <a:pt x="2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6" name="Freeform 570">
              <a:extLst>
                <a:ext uri="{FF2B5EF4-FFF2-40B4-BE49-F238E27FC236}">
                  <a16:creationId xmlns:a16="http://schemas.microsoft.com/office/drawing/2014/main" id="{449F4ED2-C17B-4C82-93D3-B987C15F744E}"/>
                </a:ext>
              </a:extLst>
            </p:cNvPr>
            <p:cNvSpPr>
              <a:spLocks noChangeAspect="1"/>
            </p:cNvSpPr>
            <p:nvPr/>
          </p:nvSpPr>
          <p:spPr bwMode="gray">
            <a:xfrm rot="-514390">
              <a:off x="2060" y="1687"/>
              <a:ext cx="3" cy="10"/>
            </a:xfrm>
            <a:custGeom>
              <a:avLst/>
              <a:gdLst>
                <a:gd name="T0" fmla="*/ 0 w 117"/>
                <a:gd name="T1" fmla="*/ 0 h 232"/>
                <a:gd name="T2" fmla="*/ 0 w 117"/>
                <a:gd name="T3" fmla="*/ 0 h 232"/>
                <a:gd name="T4" fmla="*/ 0 w 117"/>
                <a:gd name="T5" fmla="*/ 0 h 232"/>
                <a:gd name="T6" fmla="*/ 0 w 117"/>
                <a:gd name="T7" fmla="*/ 0 h 232"/>
                <a:gd name="T8" fmla="*/ 0 w 117"/>
                <a:gd name="T9" fmla="*/ 0 h 232"/>
                <a:gd name="T10" fmla="*/ 0 w 117"/>
                <a:gd name="T11" fmla="*/ 0 h 232"/>
                <a:gd name="T12" fmla="*/ 0 w 117"/>
                <a:gd name="T13" fmla="*/ 0 h 232"/>
                <a:gd name="T14" fmla="*/ 0 w 117"/>
                <a:gd name="T15" fmla="*/ 0 h 232"/>
                <a:gd name="T16" fmla="*/ 0 w 117"/>
                <a:gd name="T17" fmla="*/ 0 h 232"/>
                <a:gd name="T18" fmla="*/ 0 w 117"/>
                <a:gd name="T19" fmla="*/ 0 h 232"/>
                <a:gd name="T20" fmla="*/ 0 w 117"/>
                <a:gd name="T21" fmla="*/ 0 h 232"/>
                <a:gd name="T22" fmla="*/ 0 w 117"/>
                <a:gd name="T23" fmla="*/ 0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232"/>
                <a:gd name="T38" fmla="*/ 117 w 117"/>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7" name="Freeform 571">
              <a:extLst>
                <a:ext uri="{FF2B5EF4-FFF2-40B4-BE49-F238E27FC236}">
                  <a16:creationId xmlns:a16="http://schemas.microsoft.com/office/drawing/2014/main" id="{DE5058EB-260E-4988-8236-00467BD92D83}"/>
                </a:ext>
              </a:extLst>
            </p:cNvPr>
            <p:cNvSpPr>
              <a:spLocks noChangeAspect="1"/>
            </p:cNvSpPr>
            <p:nvPr/>
          </p:nvSpPr>
          <p:spPr bwMode="gray">
            <a:xfrm rot="-514390">
              <a:off x="2069" y="1696"/>
              <a:ext cx="3" cy="9"/>
            </a:xfrm>
            <a:custGeom>
              <a:avLst/>
              <a:gdLst>
                <a:gd name="T0" fmla="*/ 0 w 149"/>
                <a:gd name="T1" fmla="*/ 0 h 218"/>
                <a:gd name="T2" fmla="*/ 0 w 149"/>
                <a:gd name="T3" fmla="*/ 0 h 218"/>
                <a:gd name="T4" fmla="*/ 0 w 149"/>
                <a:gd name="T5" fmla="*/ 0 h 218"/>
                <a:gd name="T6" fmla="*/ 0 w 149"/>
                <a:gd name="T7" fmla="*/ 0 h 218"/>
                <a:gd name="T8" fmla="*/ 0 w 149"/>
                <a:gd name="T9" fmla="*/ 0 h 218"/>
                <a:gd name="T10" fmla="*/ 0 w 149"/>
                <a:gd name="T11" fmla="*/ 0 h 218"/>
                <a:gd name="T12" fmla="*/ 0 w 149"/>
                <a:gd name="T13" fmla="*/ 0 h 218"/>
                <a:gd name="T14" fmla="*/ 0 w 149"/>
                <a:gd name="T15" fmla="*/ 0 h 218"/>
                <a:gd name="T16" fmla="*/ 0 w 149"/>
                <a:gd name="T17" fmla="*/ 0 h 218"/>
                <a:gd name="T18" fmla="*/ 0 w 149"/>
                <a:gd name="T19" fmla="*/ 0 h 218"/>
                <a:gd name="T20" fmla="*/ 0 w 149"/>
                <a:gd name="T21" fmla="*/ 0 h 218"/>
                <a:gd name="T22" fmla="*/ 0 w 149"/>
                <a:gd name="T23" fmla="*/ 0 h 218"/>
                <a:gd name="T24" fmla="*/ 0 w 149"/>
                <a:gd name="T25" fmla="*/ 0 h 218"/>
                <a:gd name="T26" fmla="*/ 0 w 149"/>
                <a:gd name="T27" fmla="*/ 0 h 218"/>
                <a:gd name="T28" fmla="*/ 0 w 149"/>
                <a:gd name="T29" fmla="*/ 0 h 218"/>
                <a:gd name="T30" fmla="*/ 0 w 149"/>
                <a:gd name="T31" fmla="*/ 0 h 218"/>
                <a:gd name="T32" fmla="*/ 0 w 149"/>
                <a:gd name="T33" fmla="*/ 0 h 218"/>
                <a:gd name="T34" fmla="*/ 0 w 149"/>
                <a:gd name="T35" fmla="*/ 0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18"/>
                <a:gd name="T56" fmla="*/ 149 w 149"/>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8" name="Freeform 572">
              <a:extLst>
                <a:ext uri="{FF2B5EF4-FFF2-40B4-BE49-F238E27FC236}">
                  <a16:creationId xmlns:a16="http://schemas.microsoft.com/office/drawing/2014/main" id="{5BDCF125-8876-44D1-914D-BEA761418D73}"/>
                </a:ext>
              </a:extLst>
            </p:cNvPr>
            <p:cNvSpPr>
              <a:spLocks noChangeAspect="1"/>
            </p:cNvSpPr>
            <p:nvPr/>
          </p:nvSpPr>
          <p:spPr bwMode="gray">
            <a:xfrm rot="-514390">
              <a:off x="2077" y="1702"/>
              <a:ext cx="3" cy="1"/>
            </a:xfrm>
            <a:custGeom>
              <a:avLst/>
              <a:gdLst>
                <a:gd name="T0" fmla="*/ 0 w 118"/>
                <a:gd name="T1" fmla="*/ 0 h 34"/>
                <a:gd name="T2" fmla="*/ 0 w 118"/>
                <a:gd name="T3" fmla="*/ 0 h 34"/>
                <a:gd name="T4" fmla="*/ 0 w 118"/>
                <a:gd name="T5" fmla="*/ 0 h 34"/>
                <a:gd name="T6" fmla="*/ 0 w 118"/>
                <a:gd name="T7" fmla="*/ 0 h 34"/>
                <a:gd name="T8" fmla="*/ 0 w 118"/>
                <a:gd name="T9" fmla="*/ 0 h 34"/>
                <a:gd name="T10" fmla="*/ 0 w 118"/>
                <a:gd name="T11" fmla="*/ 0 h 34"/>
                <a:gd name="T12" fmla="*/ 0 w 118"/>
                <a:gd name="T13" fmla="*/ 0 h 34"/>
                <a:gd name="T14" fmla="*/ 0 60000 65536"/>
                <a:gd name="T15" fmla="*/ 0 60000 65536"/>
                <a:gd name="T16" fmla="*/ 0 60000 65536"/>
                <a:gd name="T17" fmla="*/ 0 60000 65536"/>
                <a:gd name="T18" fmla="*/ 0 60000 65536"/>
                <a:gd name="T19" fmla="*/ 0 60000 65536"/>
                <a:gd name="T20" fmla="*/ 0 60000 65536"/>
                <a:gd name="T21" fmla="*/ 0 w 118"/>
                <a:gd name="T22" fmla="*/ 0 h 34"/>
                <a:gd name="T23" fmla="*/ 118 w 11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34">
                  <a:moveTo>
                    <a:pt x="118" y="34"/>
                  </a:moveTo>
                  <a:lnTo>
                    <a:pt x="100" y="3"/>
                  </a:lnTo>
                  <a:lnTo>
                    <a:pt x="56" y="0"/>
                  </a:lnTo>
                  <a:lnTo>
                    <a:pt x="0" y="24"/>
                  </a:lnTo>
                  <a:lnTo>
                    <a:pt x="52" y="17"/>
                  </a:lnTo>
                  <a:lnTo>
                    <a:pt x="90" y="34"/>
                  </a:lnTo>
                  <a:lnTo>
                    <a:pt x="118" y="34"/>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89" name="Freeform 573">
              <a:extLst>
                <a:ext uri="{FF2B5EF4-FFF2-40B4-BE49-F238E27FC236}">
                  <a16:creationId xmlns:a16="http://schemas.microsoft.com/office/drawing/2014/main" id="{5C29B746-5F44-462F-906D-5B2C96A8EDC8}"/>
                </a:ext>
              </a:extLst>
            </p:cNvPr>
            <p:cNvSpPr>
              <a:spLocks noChangeAspect="1"/>
            </p:cNvSpPr>
            <p:nvPr/>
          </p:nvSpPr>
          <p:spPr bwMode="gray">
            <a:xfrm rot="-514390">
              <a:off x="2084" y="1706"/>
              <a:ext cx="6" cy="4"/>
            </a:xfrm>
            <a:custGeom>
              <a:avLst/>
              <a:gdLst>
                <a:gd name="T0" fmla="*/ 0 w 248"/>
                <a:gd name="T1" fmla="*/ 0 h 103"/>
                <a:gd name="T2" fmla="*/ 0 w 248"/>
                <a:gd name="T3" fmla="*/ 0 h 103"/>
                <a:gd name="T4" fmla="*/ 0 w 248"/>
                <a:gd name="T5" fmla="*/ 0 h 103"/>
                <a:gd name="T6" fmla="*/ 0 w 248"/>
                <a:gd name="T7" fmla="*/ 0 h 103"/>
                <a:gd name="T8" fmla="*/ 0 w 248"/>
                <a:gd name="T9" fmla="*/ 0 h 103"/>
                <a:gd name="T10" fmla="*/ 0 w 248"/>
                <a:gd name="T11" fmla="*/ 0 h 103"/>
                <a:gd name="T12" fmla="*/ 0 w 248"/>
                <a:gd name="T13" fmla="*/ 0 h 103"/>
                <a:gd name="T14" fmla="*/ 0 w 248"/>
                <a:gd name="T15" fmla="*/ 0 h 103"/>
                <a:gd name="T16" fmla="*/ 0 w 248"/>
                <a:gd name="T17" fmla="*/ 0 h 103"/>
                <a:gd name="T18" fmla="*/ 0 w 248"/>
                <a:gd name="T19" fmla="*/ 0 h 103"/>
                <a:gd name="T20" fmla="*/ 0 w 248"/>
                <a:gd name="T21" fmla="*/ 0 h 103"/>
                <a:gd name="T22" fmla="*/ 0 w 248"/>
                <a:gd name="T23" fmla="*/ 0 h 103"/>
                <a:gd name="T24" fmla="*/ 0 w 248"/>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103"/>
                <a:gd name="T41" fmla="*/ 248 w 24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0" name="Freeform 574">
              <a:extLst>
                <a:ext uri="{FF2B5EF4-FFF2-40B4-BE49-F238E27FC236}">
                  <a16:creationId xmlns:a16="http://schemas.microsoft.com/office/drawing/2014/main" id="{449A21E0-38CE-4B79-94E9-63C5E8980B06}"/>
                </a:ext>
              </a:extLst>
            </p:cNvPr>
            <p:cNvSpPr>
              <a:spLocks noChangeAspect="1"/>
            </p:cNvSpPr>
            <p:nvPr/>
          </p:nvSpPr>
          <p:spPr bwMode="gray">
            <a:xfrm rot="-514390">
              <a:off x="2076" y="1717"/>
              <a:ext cx="4" cy="6"/>
            </a:xfrm>
            <a:custGeom>
              <a:avLst/>
              <a:gdLst>
                <a:gd name="T0" fmla="*/ 0 w 192"/>
                <a:gd name="T1" fmla="*/ 0 h 146"/>
                <a:gd name="T2" fmla="*/ 0 w 192"/>
                <a:gd name="T3" fmla="*/ 0 h 146"/>
                <a:gd name="T4" fmla="*/ 0 w 192"/>
                <a:gd name="T5" fmla="*/ 0 h 146"/>
                <a:gd name="T6" fmla="*/ 0 w 192"/>
                <a:gd name="T7" fmla="*/ 0 h 146"/>
                <a:gd name="T8" fmla="*/ 0 w 192"/>
                <a:gd name="T9" fmla="*/ 0 h 146"/>
                <a:gd name="T10" fmla="*/ 0 w 192"/>
                <a:gd name="T11" fmla="*/ 0 h 146"/>
                <a:gd name="T12" fmla="*/ 0 w 192"/>
                <a:gd name="T13" fmla="*/ 0 h 146"/>
                <a:gd name="T14" fmla="*/ 0 w 192"/>
                <a:gd name="T15" fmla="*/ 0 h 146"/>
                <a:gd name="T16" fmla="*/ 0 w 192"/>
                <a:gd name="T17" fmla="*/ 0 h 146"/>
                <a:gd name="T18" fmla="*/ 0 w 19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46"/>
                <a:gd name="T32" fmla="*/ 192 w 19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1" name="Freeform 575">
              <a:extLst>
                <a:ext uri="{FF2B5EF4-FFF2-40B4-BE49-F238E27FC236}">
                  <a16:creationId xmlns:a16="http://schemas.microsoft.com/office/drawing/2014/main" id="{AF9C43B1-0CDE-40F0-A9BA-6F9B45ACD8FE}"/>
                </a:ext>
              </a:extLst>
            </p:cNvPr>
            <p:cNvSpPr>
              <a:spLocks noChangeAspect="1"/>
            </p:cNvSpPr>
            <p:nvPr/>
          </p:nvSpPr>
          <p:spPr bwMode="gray">
            <a:xfrm rot="-514390">
              <a:off x="2040" y="1680"/>
              <a:ext cx="2" cy="3"/>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w 70"/>
                <a:gd name="T11" fmla="*/ 0 h 80"/>
                <a:gd name="T12" fmla="*/ 0 60000 65536"/>
                <a:gd name="T13" fmla="*/ 0 60000 65536"/>
                <a:gd name="T14" fmla="*/ 0 60000 65536"/>
                <a:gd name="T15" fmla="*/ 0 60000 65536"/>
                <a:gd name="T16" fmla="*/ 0 60000 65536"/>
                <a:gd name="T17" fmla="*/ 0 60000 65536"/>
                <a:gd name="T18" fmla="*/ 0 w 70"/>
                <a:gd name="T19" fmla="*/ 0 h 80"/>
                <a:gd name="T20" fmla="*/ 70 w 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0" h="80">
                  <a:moveTo>
                    <a:pt x="42" y="0"/>
                  </a:moveTo>
                  <a:lnTo>
                    <a:pt x="0" y="55"/>
                  </a:lnTo>
                  <a:lnTo>
                    <a:pt x="4" y="80"/>
                  </a:lnTo>
                  <a:lnTo>
                    <a:pt x="42" y="57"/>
                  </a:lnTo>
                  <a:lnTo>
                    <a:pt x="70" y="9"/>
                  </a:lnTo>
                  <a:lnTo>
                    <a:pt x="42"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2" name="Freeform 576">
              <a:extLst>
                <a:ext uri="{FF2B5EF4-FFF2-40B4-BE49-F238E27FC236}">
                  <a16:creationId xmlns:a16="http://schemas.microsoft.com/office/drawing/2014/main" id="{6A2BFDC8-2DDF-4D9A-A742-FAFCEC00650E}"/>
                </a:ext>
              </a:extLst>
            </p:cNvPr>
            <p:cNvSpPr>
              <a:spLocks noChangeAspect="1"/>
            </p:cNvSpPr>
            <p:nvPr/>
          </p:nvSpPr>
          <p:spPr bwMode="gray">
            <a:xfrm rot="-514390">
              <a:off x="2020" y="1670"/>
              <a:ext cx="1" cy="4"/>
            </a:xfrm>
            <a:custGeom>
              <a:avLst/>
              <a:gdLst>
                <a:gd name="T0" fmla="*/ 0 w 72"/>
                <a:gd name="T1" fmla="*/ 0 h 93"/>
                <a:gd name="T2" fmla="*/ 0 w 72"/>
                <a:gd name="T3" fmla="*/ 0 h 93"/>
                <a:gd name="T4" fmla="*/ 0 w 72"/>
                <a:gd name="T5" fmla="*/ 0 h 93"/>
                <a:gd name="T6" fmla="*/ 0 w 72"/>
                <a:gd name="T7" fmla="*/ 0 h 93"/>
                <a:gd name="T8" fmla="*/ 0 w 72"/>
                <a:gd name="T9" fmla="*/ 0 h 93"/>
                <a:gd name="T10" fmla="*/ 0 60000 65536"/>
                <a:gd name="T11" fmla="*/ 0 60000 65536"/>
                <a:gd name="T12" fmla="*/ 0 60000 65536"/>
                <a:gd name="T13" fmla="*/ 0 60000 65536"/>
                <a:gd name="T14" fmla="*/ 0 60000 65536"/>
                <a:gd name="T15" fmla="*/ 0 w 72"/>
                <a:gd name="T16" fmla="*/ 0 h 93"/>
                <a:gd name="T17" fmla="*/ 72 w 72"/>
                <a:gd name="T18" fmla="*/ 93 h 93"/>
              </a:gdLst>
              <a:ahLst/>
              <a:cxnLst>
                <a:cxn ang="T10">
                  <a:pos x="T0" y="T1"/>
                </a:cxn>
                <a:cxn ang="T11">
                  <a:pos x="T2" y="T3"/>
                </a:cxn>
                <a:cxn ang="T12">
                  <a:pos x="T4" y="T5"/>
                </a:cxn>
                <a:cxn ang="T13">
                  <a:pos x="T6" y="T7"/>
                </a:cxn>
                <a:cxn ang="T14">
                  <a:pos x="T8" y="T9"/>
                </a:cxn>
              </a:cxnLst>
              <a:rect l="T15" t="T16" r="T17" b="T18"/>
              <a:pathLst>
                <a:path w="72" h="93">
                  <a:moveTo>
                    <a:pt x="72" y="7"/>
                  </a:moveTo>
                  <a:lnTo>
                    <a:pt x="57" y="0"/>
                  </a:lnTo>
                  <a:lnTo>
                    <a:pt x="0" y="79"/>
                  </a:lnTo>
                  <a:lnTo>
                    <a:pt x="7" y="93"/>
                  </a:lnTo>
                  <a:lnTo>
                    <a:pt x="72" y="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3" name="Freeform 577">
              <a:extLst>
                <a:ext uri="{FF2B5EF4-FFF2-40B4-BE49-F238E27FC236}">
                  <a16:creationId xmlns:a16="http://schemas.microsoft.com/office/drawing/2014/main" id="{0FAFC372-69DE-4A5E-9B97-507843814238}"/>
                </a:ext>
              </a:extLst>
            </p:cNvPr>
            <p:cNvSpPr>
              <a:spLocks noChangeAspect="1"/>
            </p:cNvSpPr>
            <p:nvPr/>
          </p:nvSpPr>
          <p:spPr bwMode="gray">
            <a:xfrm rot="-514390">
              <a:off x="2018" y="1675"/>
              <a:ext cx="2" cy="2"/>
            </a:xfrm>
            <a:custGeom>
              <a:avLst/>
              <a:gdLst>
                <a:gd name="T0" fmla="*/ 0 w 56"/>
                <a:gd name="T1" fmla="*/ 0 h 36"/>
                <a:gd name="T2" fmla="*/ 0 w 56"/>
                <a:gd name="T3" fmla="*/ 0 h 36"/>
                <a:gd name="T4" fmla="*/ 0 w 56"/>
                <a:gd name="T5" fmla="*/ 0 h 36"/>
                <a:gd name="T6" fmla="*/ 0 w 56"/>
                <a:gd name="T7" fmla="*/ 0 h 36"/>
                <a:gd name="T8" fmla="*/ 0 w 56"/>
                <a:gd name="T9" fmla="*/ 0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56" y="0"/>
                  </a:moveTo>
                  <a:lnTo>
                    <a:pt x="0" y="26"/>
                  </a:lnTo>
                  <a:lnTo>
                    <a:pt x="4" y="36"/>
                  </a:lnTo>
                  <a:lnTo>
                    <a:pt x="53" y="18"/>
                  </a:lnTo>
                  <a:lnTo>
                    <a:pt x="56"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4" name="Freeform 578">
              <a:extLst>
                <a:ext uri="{FF2B5EF4-FFF2-40B4-BE49-F238E27FC236}">
                  <a16:creationId xmlns:a16="http://schemas.microsoft.com/office/drawing/2014/main" id="{B9DB4516-550B-4A56-B601-3F0748586AE6}"/>
                </a:ext>
              </a:extLst>
            </p:cNvPr>
            <p:cNvSpPr>
              <a:spLocks noChangeAspect="1"/>
            </p:cNvSpPr>
            <p:nvPr/>
          </p:nvSpPr>
          <p:spPr bwMode="gray">
            <a:xfrm rot="-514390">
              <a:off x="2012" y="1677"/>
              <a:ext cx="4" cy="4"/>
            </a:xfrm>
            <a:custGeom>
              <a:avLst/>
              <a:gdLst>
                <a:gd name="T0" fmla="*/ 0 w 155"/>
                <a:gd name="T1" fmla="*/ 0 h 70"/>
                <a:gd name="T2" fmla="*/ 0 w 155"/>
                <a:gd name="T3" fmla="*/ 0 h 70"/>
                <a:gd name="T4" fmla="*/ 0 w 155"/>
                <a:gd name="T5" fmla="*/ 0 h 70"/>
                <a:gd name="T6" fmla="*/ 0 w 155"/>
                <a:gd name="T7" fmla="*/ 0 h 70"/>
                <a:gd name="T8" fmla="*/ 0 w 155"/>
                <a:gd name="T9" fmla="*/ 0 h 70"/>
                <a:gd name="T10" fmla="*/ 0 w 155"/>
                <a:gd name="T11" fmla="*/ 0 h 70"/>
                <a:gd name="T12" fmla="*/ 0 w 155"/>
                <a:gd name="T13" fmla="*/ 0 h 70"/>
                <a:gd name="T14" fmla="*/ 0 w 155"/>
                <a:gd name="T15" fmla="*/ 0 h 70"/>
                <a:gd name="T16" fmla="*/ 0 w 155"/>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70"/>
                <a:gd name="T29" fmla="*/ 155 w 15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5" name="Freeform 579">
              <a:extLst>
                <a:ext uri="{FF2B5EF4-FFF2-40B4-BE49-F238E27FC236}">
                  <a16:creationId xmlns:a16="http://schemas.microsoft.com/office/drawing/2014/main" id="{D1405E07-2300-4857-98C9-E743076DA286}"/>
                </a:ext>
              </a:extLst>
            </p:cNvPr>
            <p:cNvSpPr>
              <a:spLocks noChangeAspect="1"/>
            </p:cNvSpPr>
            <p:nvPr/>
          </p:nvSpPr>
          <p:spPr bwMode="gray">
            <a:xfrm rot="-1047951">
              <a:off x="2039" y="1763"/>
              <a:ext cx="15" cy="11"/>
            </a:xfrm>
            <a:custGeom>
              <a:avLst/>
              <a:gdLst>
                <a:gd name="T0" fmla="*/ 0 w 642"/>
                <a:gd name="T1" fmla="*/ 0 h 260"/>
                <a:gd name="T2" fmla="*/ 0 w 642"/>
                <a:gd name="T3" fmla="*/ 0 h 260"/>
                <a:gd name="T4" fmla="*/ 0 w 642"/>
                <a:gd name="T5" fmla="*/ 0 h 260"/>
                <a:gd name="T6" fmla="*/ 0 w 642"/>
                <a:gd name="T7" fmla="*/ 0 h 260"/>
                <a:gd name="T8" fmla="*/ 0 w 642"/>
                <a:gd name="T9" fmla="*/ 0 h 260"/>
                <a:gd name="T10" fmla="*/ 0 w 642"/>
                <a:gd name="T11" fmla="*/ 0 h 260"/>
                <a:gd name="T12" fmla="*/ 0 w 642"/>
                <a:gd name="T13" fmla="*/ 0 h 260"/>
                <a:gd name="T14" fmla="*/ 0 w 642"/>
                <a:gd name="T15" fmla="*/ 0 h 260"/>
                <a:gd name="T16" fmla="*/ 0 w 642"/>
                <a:gd name="T17" fmla="*/ 0 h 260"/>
                <a:gd name="T18" fmla="*/ 0 w 642"/>
                <a:gd name="T19" fmla="*/ 0 h 260"/>
                <a:gd name="T20" fmla="*/ 0 w 642"/>
                <a:gd name="T21" fmla="*/ 0 h 260"/>
                <a:gd name="T22" fmla="*/ 0 w 642"/>
                <a:gd name="T23" fmla="*/ 0 h 260"/>
                <a:gd name="T24" fmla="*/ 0 w 642"/>
                <a:gd name="T25" fmla="*/ 0 h 260"/>
                <a:gd name="T26" fmla="*/ 0 w 642"/>
                <a:gd name="T27" fmla="*/ 0 h 260"/>
                <a:gd name="T28" fmla="*/ 0 w 642"/>
                <a:gd name="T29" fmla="*/ 0 h 260"/>
                <a:gd name="T30" fmla="*/ 0 w 642"/>
                <a:gd name="T31" fmla="*/ 0 h 260"/>
                <a:gd name="T32" fmla="*/ 0 w 642"/>
                <a:gd name="T33" fmla="*/ 0 h 260"/>
                <a:gd name="T34" fmla="*/ 0 w 642"/>
                <a:gd name="T35" fmla="*/ 0 h 260"/>
                <a:gd name="T36" fmla="*/ 0 w 642"/>
                <a:gd name="T37" fmla="*/ 0 h 260"/>
                <a:gd name="T38" fmla="*/ 0 w 642"/>
                <a:gd name="T39" fmla="*/ 0 h 260"/>
                <a:gd name="T40" fmla="*/ 0 w 642"/>
                <a:gd name="T41" fmla="*/ 0 h 260"/>
                <a:gd name="T42" fmla="*/ 0 w 642"/>
                <a:gd name="T43" fmla="*/ 0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2"/>
                <a:gd name="T67" fmla="*/ 0 h 260"/>
                <a:gd name="T68" fmla="*/ 642 w 642"/>
                <a:gd name="T69" fmla="*/ 260 h 2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6" name="Freeform 580">
              <a:extLst>
                <a:ext uri="{FF2B5EF4-FFF2-40B4-BE49-F238E27FC236}">
                  <a16:creationId xmlns:a16="http://schemas.microsoft.com/office/drawing/2014/main" id="{9CF48A48-45C5-4428-8B32-D061E58C1DE9}"/>
                </a:ext>
              </a:extLst>
            </p:cNvPr>
            <p:cNvSpPr>
              <a:spLocks noChangeAspect="1"/>
            </p:cNvSpPr>
            <p:nvPr/>
          </p:nvSpPr>
          <p:spPr bwMode="gray">
            <a:xfrm rot="-1047951">
              <a:off x="2080" y="1727"/>
              <a:ext cx="24" cy="33"/>
            </a:xfrm>
            <a:custGeom>
              <a:avLst/>
              <a:gdLst>
                <a:gd name="T0" fmla="*/ 0 w 1080"/>
                <a:gd name="T1" fmla="*/ 0 h 745"/>
                <a:gd name="T2" fmla="*/ 0 w 1080"/>
                <a:gd name="T3" fmla="*/ 0 h 745"/>
                <a:gd name="T4" fmla="*/ 0 w 1080"/>
                <a:gd name="T5" fmla="*/ 0 h 745"/>
                <a:gd name="T6" fmla="*/ 0 w 1080"/>
                <a:gd name="T7" fmla="*/ 0 h 745"/>
                <a:gd name="T8" fmla="*/ 0 w 1080"/>
                <a:gd name="T9" fmla="*/ 0 h 745"/>
                <a:gd name="T10" fmla="*/ 0 w 1080"/>
                <a:gd name="T11" fmla="*/ 0 h 745"/>
                <a:gd name="T12" fmla="*/ 0 w 1080"/>
                <a:gd name="T13" fmla="*/ 0 h 745"/>
                <a:gd name="T14" fmla="*/ 0 w 1080"/>
                <a:gd name="T15" fmla="*/ 0 h 745"/>
                <a:gd name="T16" fmla="*/ 0 w 1080"/>
                <a:gd name="T17" fmla="*/ 0 h 745"/>
                <a:gd name="T18" fmla="*/ 0 w 1080"/>
                <a:gd name="T19" fmla="*/ 0 h 745"/>
                <a:gd name="T20" fmla="*/ 0 w 1080"/>
                <a:gd name="T21" fmla="*/ 0 h 745"/>
                <a:gd name="T22" fmla="*/ 0 w 1080"/>
                <a:gd name="T23" fmla="*/ 0 h 745"/>
                <a:gd name="T24" fmla="*/ 0 w 1080"/>
                <a:gd name="T25" fmla="*/ 0 h 745"/>
                <a:gd name="T26" fmla="*/ 0 w 1080"/>
                <a:gd name="T27" fmla="*/ 0 h 745"/>
                <a:gd name="T28" fmla="*/ 0 w 1080"/>
                <a:gd name="T29" fmla="*/ 0 h 745"/>
                <a:gd name="T30" fmla="*/ 0 w 1080"/>
                <a:gd name="T31" fmla="*/ 0 h 745"/>
                <a:gd name="T32" fmla="*/ 0 w 1080"/>
                <a:gd name="T33" fmla="*/ 0 h 745"/>
                <a:gd name="T34" fmla="*/ 0 w 1080"/>
                <a:gd name="T35" fmla="*/ 0 h 745"/>
                <a:gd name="T36" fmla="*/ 0 w 1080"/>
                <a:gd name="T37" fmla="*/ 0 h 745"/>
                <a:gd name="T38" fmla="*/ 0 w 1080"/>
                <a:gd name="T39" fmla="*/ 0 h 745"/>
                <a:gd name="T40" fmla="*/ 0 w 1080"/>
                <a:gd name="T41" fmla="*/ 0 h 745"/>
                <a:gd name="T42" fmla="*/ 0 w 1080"/>
                <a:gd name="T43" fmla="*/ 0 h 745"/>
                <a:gd name="T44" fmla="*/ 0 w 1080"/>
                <a:gd name="T45" fmla="*/ 0 h 745"/>
                <a:gd name="T46" fmla="*/ 0 w 1080"/>
                <a:gd name="T47" fmla="*/ 0 h 745"/>
                <a:gd name="T48" fmla="*/ 0 w 1080"/>
                <a:gd name="T49" fmla="*/ 0 h 745"/>
                <a:gd name="T50" fmla="*/ 0 w 1080"/>
                <a:gd name="T51" fmla="*/ 0 h 745"/>
                <a:gd name="T52" fmla="*/ 0 w 1080"/>
                <a:gd name="T53" fmla="*/ 0 h 745"/>
                <a:gd name="T54" fmla="*/ 0 w 1080"/>
                <a:gd name="T55" fmla="*/ 0 h 745"/>
                <a:gd name="T56" fmla="*/ 0 w 1080"/>
                <a:gd name="T57" fmla="*/ 0 h 745"/>
                <a:gd name="T58" fmla="*/ 0 w 1080"/>
                <a:gd name="T59" fmla="*/ 0 h 745"/>
                <a:gd name="T60" fmla="*/ 0 w 1080"/>
                <a:gd name="T61" fmla="*/ 0 h 745"/>
                <a:gd name="T62" fmla="*/ 0 w 1080"/>
                <a:gd name="T63" fmla="*/ 0 h 745"/>
                <a:gd name="T64" fmla="*/ 0 w 1080"/>
                <a:gd name="T65" fmla="*/ 0 h 745"/>
                <a:gd name="T66" fmla="*/ 0 w 1080"/>
                <a:gd name="T67" fmla="*/ 0 h 7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0"/>
                <a:gd name="T103" fmla="*/ 0 h 745"/>
                <a:gd name="T104" fmla="*/ 1080 w 1080"/>
                <a:gd name="T105" fmla="*/ 745 h 7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7" name="Freeform 581">
              <a:extLst>
                <a:ext uri="{FF2B5EF4-FFF2-40B4-BE49-F238E27FC236}">
                  <a16:creationId xmlns:a16="http://schemas.microsoft.com/office/drawing/2014/main" id="{4DDA99C4-87E3-4724-8FAA-0020869B6F65}"/>
                </a:ext>
              </a:extLst>
            </p:cNvPr>
            <p:cNvSpPr>
              <a:spLocks noChangeAspect="1"/>
            </p:cNvSpPr>
            <p:nvPr/>
          </p:nvSpPr>
          <p:spPr bwMode="gray">
            <a:xfrm rot="-1047951">
              <a:off x="2152" y="1747"/>
              <a:ext cx="1" cy="1"/>
            </a:xfrm>
            <a:custGeom>
              <a:avLst/>
              <a:gdLst>
                <a:gd name="T0" fmla="*/ 0 w 56"/>
                <a:gd name="T1" fmla="*/ 0 h 53"/>
                <a:gd name="T2" fmla="*/ 0 w 56"/>
                <a:gd name="T3" fmla="*/ 0 h 53"/>
                <a:gd name="T4" fmla="*/ 0 w 56"/>
                <a:gd name="T5" fmla="*/ 0 h 53"/>
                <a:gd name="T6" fmla="*/ 0 w 56"/>
                <a:gd name="T7" fmla="*/ 0 h 53"/>
                <a:gd name="T8" fmla="*/ 0 w 56"/>
                <a:gd name="T9" fmla="*/ 0 h 53"/>
                <a:gd name="T10" fmla="*/ 0 w 56"/>
                <a:gd name="T11" fmla="*/ 0 h 53"/>
                <a:gd name="T12" fmla="*/ 0 w 56"/>
                <a:gd name="T13" fmla="*/ 0 h 53"/>
                <a:gd name="T14" fmla="*/ 0 w 56"/>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3"/>
                <a:gd name="T26" fmla="*/ 56 w 56"/>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3">
                  <a:moveTo>
                    <a:pt x="18" y="0"/>
                  </a:moveTo>
                  <a:lnTo>
                    <a:pt x="11" y="4"/>
                  </a:lnTo>
                  <a:lnTo>
                    <a:pt x="0" y="28"/>
                  </a:lnTo>
                  <a:lnTo>
                    <a:pt x="4" y="48"/>
                  </a:lnTo>
                  <a:lnTo>
                    <a:pt x="24" y="53"/>
                  </a:lnTo>
                  <a:lnTo>
                    <a:pt x="52" y="34"/>
                  </a:lnTo>
                  <a:lnTo>
                    <a:pt x="56" y="22"/>
                  </a:lnTo>
                  <a:lnTo>
                    <a:pt x="18"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8" name="Freeform 582">
              <a:extLst>
                <a:ext uri="{FF2B5EF4-FFF2-40B4-BE49-F238E27FC236}">
                  <a16:creationId xmlns:a16="http://schemas.microsoft.com/office/drawing/2014/main" id="{BCA35225-592F-4C51-A602-71E859D807AE}"/>
                </a:ext>
              </a:extLst>
            </p:cNvPr>
            <p:cNvSpPr>
              <a:spLocks noChangeAspect="1"/>
            </p:cNvSpPr>
            <p:nvPr/>
          </p:nvSpPr>
          <p:spPr bwMode="gray">
            <a:xfrm rot="-1047951">
              <a:off x="2166" y="1774"/>
              <a:ext cx="2" cy="7"/>
            </a:xfrm>
            <a:custGeom>
              <a:avLst/>
              <a:gdLst>
                <a:gd name="T0" fmla="*/ 0 w 111"/>
                <a:gd name="T1" fmla="*/ 0 h 152"/>
                <a:gd name="T2" fmla="*/ 0 w 111"/>
                <a:gd name="T3" fmla="*/ 0 h 152"/>
                <a:gd name="T4" fmla="*/ 0 w 111"/>
                <a:gd name="T5" fmla="*/ 0 h 152"/>
                <a:gd name="T6" fmla="*/ 0 w 111"/>
                <a:gd name="T7" fmla="*/ 0 h 152"/>
                <a:gd name="T8" fmla="*/ 0 w 111"/>
                <a:gd name="T9" fmla="*/ 0 h 152"/>
                <a:gd name="T10" fmla="*/ 0 w 111"/>
                <a:gd name="T11" fmla="*/ 0 h 152"/>
                <a:gd name="T12" fmla="*/ 0 w 111"/>
                <a:gd name="T13" fmla="*/ 0 h 152"/>
                <a:gd name="T14" fmla="*/ 0 w 111"/>
                <a:gd name="T15" fmla="*/ 0 h 152"/>
                <a:gd name="T16" fmla="*/ 0 w 111"/>
                <a:gd name="T17" fmla="*/ 0 h 152"/>
                <a:gd name="T18" fmla="*/ 0 w 111"/>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52"/>
                <a:gd name="T32" fmla="*/ 111 w 111"/>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699" name="Freeform 583">
              <a:extLst>
                <a:ext uri="{FF2B5EF4-FFF2-40B4-BE49-F238E27FC236}">
                  <a16:creationId xmlns:a16="http://schemas.microsoft.com/office/drawing/2014/main" id="{2175D0C1-01C3-4443-A6C2-81B3255A7E36}"/>
                </a:ext>
              </a:extLst>
            </p:cNvPr>
            <p:cNvSpPr>
              <a:spLocks noChangeAspect="1"/>
            </p:cNvSpPr>
            <p:nvPr/>
          </p:nvSpPr>
          <p:spPr bwMode="gray">
            <a:xfrm rot="-1047951">
              <a:off x="2181" y="1823"/>
              <a:ext cx="2" cy="3"/>
            </a:xfrm>
            <a:custGeom>
              <a:avLst/>
              <a:gdLst>
                <a:gd name="T0" fmla="*/ 0 w 86"/>
                <a:gd name="T1" fmla="*/ 0 h 63"/>
                <a:gd name="T2" fmla="*/ 0 w 86"/>
                <a:gd name="T3" fmla="*/ 0 h 63"/>
                <a:gd name="T4" fmla="*/ 0 w 86"/>
                <a:gd name="T5" fmla="*/ 0 h 63"/>
                <a:gd name="T6" fmla="*/ 0 w 86"/>
                <a:gd name="T7" fmla="*/ 0 h 63"/>
                <a:gd name="T8" fmla="*/ 0 w 86"/>
                <a:gd name="T9" fmla="*/ 0 h 63"/>
                <a:gd name="T10" fmla="*/ 0 w 86"/>
                <a:gd name="T11" fmla="*/ 0 h 63"/>
                <a:gd name="T12" fmla="*/ 0 60000 65536"/>
                <a:gd name="T13" fmla="*/ 0 60000 65536"/>
                <a:gd name="T14" fmla="*/ 0 60000 65536"/>
                <a:gd name="T15" fmla="*/ 0 60000 65536"/>
                <a:gd name="T16" fmla="*/ 0 60000 65536"/>
                <a:gd name="T17" fmla="*/ 0 60000 65536"/>
                <a:gd name="T18" fmla="*/ 0 w 86"/>
                <a:gd name="T19" fmla="*/ 0 h 63"/>
                <a:gd name="T20" fmla="*/ 86 w 8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6" h="63">
                  <a:moveTo>
                    <a:pt x="86" y="0"/>
                  </a:moveTo>
                  <a:lnTo>
                    <a:pt x="51" y="11"/>
                  </a:lnTo>
                  <a:lnTo>
                    <a:pt x="0" y="52"/>
                  </a:lnTo>
                  <a:lnTo>
                    <a:pt x="14" y="63"/>
                  </a:lnTo>
                  <a:lnTo>
                    <a:pt x="62" y="31"/>
                  </a:lnTo>
                  <a:lnTo>
                    <a:pt x="86"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0" name="Freeform 584">
              <a:extLst>
                <a:ext uri="{FF2B5EF4-FFF2-40B4-BE49-F238E27FC236}">
                  <a16:creationId xmlns:a16="http://schemas.microsoft.com/office/drawing/2014/main" id="{6A341643-BE53-4AF3-9F7B-F3F0630C6166}"/>
                </a:ext>
              </a:extLst>
            </p:cNvPr>
            <p:cNvSpPr>
              <a:spLocks noChangeAspect="1"/>
            </p:cNvSpPr>
            <p:nvPr/>
          </p:nvSpPr>
          <p:spPr bwMode="gray">
            <a:xfrm rot="-1047951">
              <a:off x="2177" y="1832"/>
              <a:ext cx="6" cy="10"/>
            </a:xfrm>
            <a:custGeom>
              <a:avLst/>
              <a:gdLst>
                <a:gd name="T0" fmla="*/ 0 w 287"/>
                <a:gd name="T1" fmla="*/ 0 h 245"/>
                <a:gd name="T2" fmla="*/ 0 w 287"/>
                <a:gd name="T3" fmla="*/ 0 h 245"/>
                <a:gd name="T4" fmla="*/ 0 w 287"/>
                <a:gd name="T5" fmla="*/ 0 h 245"/>
                <a:gd name="T6" fmla="*/ 0 w 287"/>
                <a:gd name="T7" fmla="*/ 0 h 245"/>
                <a:gd name="T8" fmla="*/ 0 w 287"/>
                <a:gd name="T9" fmla="*/ 0 h 245"/>
                <a:gd name="T10" fmla="*/ 0 w 287"/>
                <a:gd name="T11" fmla="*/ 0 h 245"/>
                <a:gd name="T12" fmla="*/ 0 w 287"/>
                <a:gd name="T13" fmla="*/ 0 h 245"/>
                <a:gd name="T14" fmla="*/ 0 w 287"/>
                <a:gd name="T15" fmla="*/ 0 h 245"/>
                <a:gd name="T16" fmla="*/ 0 w 287"/>
                <a:gd name="T17" fmla="*/ 0 h 245"/>
                <a:gd name="T18" fmla="*/ 0 w 287"/>
                <a:gd name="T19" fmla="*/ 0 h 245"/>
                <a:gd name="T20" fmla="*/ 0 w 287"/>
                <a:gd name="T21" fmla="*/ 0 h 245"/>
                <a:gd name="T22" fmla="*/ 0 w 287"/>
                <a:gd name="T23" fmla="*/ 0 h 245"/>
                <a:gd name="T24" fmla="*/ 0 w 287"/>
                <a:gd name="T25" fmla="*/ 0 h 245"/>
                <a:gd name="T26" fmla="*/ 0 w 287"/>
                <a:gd name="T27" fmla="*/ 0 h 245"/>
                <a:gd name="T28" fmla="*/ 0 w 287"/>
                <a:gd name="T29" fmla="*/ 0 h 245"/>
                <a:gd name="T30" fmla="*/ 0 w 287"/>
                <a:gd name="T31" fmla="*/ 0 h 245"/>
                <a:gd name="T32" fmla="*/ 0 w 287"/>
                <a:gd name="T33" fmla="*/ 0 h 245"/>
                <a:gd name="T34" fmla="*/ 0 w 287"/>
                <a:gd name="T35" fmla="*/ 0 h 245"/>
                <a:gd name="T36" fmla="*/ 0 w 287"/>
                <a:gd name="T37" fmla="*/ 0 h 245"/>
                <a:gd name="T38" fmla="*/ 0 w 287"/>
                <a:gd name="T39" fmla="*/ 0 h 245"/>
                <a:gd name="T40" fmla="*/ 0 w 287"/>
                <a:gd name="T41" fmla="*/ 0 h 245"/>
                <a:gd name="T42" fmla="*/ 0 w 287"/>
                <a:gd name="T43" fmla="*/ 0 h 245"/>
                <a:gd name="T44" fmla="*/ 0 w 287"/>
                <a:gd name="T45" fmla="*/ 0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
                <a:gd name="T70" fmla="*/ 0 h 245"/>
                <a:gd name="T71" fmla="*/ 287 w 287"/>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1" name="Freeform 585">
              <a:extLst>
                <a:ext uri="{FF2B5EF4-FFF2-40B4-BE49-F238E27FC236}">
                  <a16:creationId xmlns:a16="http://schemas.microsoft.com/office/drawing/2014/main" id="{2D8F26EA-40A2-4777-A5DD-E356823E356E}"/>
                </a:ext>
              </a:extLst>
            </p:cNvPr>
            <p:cNvSpPr>
              <a:spLocks noChangeAspect="1"/>
            </p:cNvSpPr>
            <p:nvPr/>
          </p:nvSpPr>
          <p:spPr bwMode="gray">
            <a:xfrm rot="-1047951">
              <a:off x="2068" y="1731"/>
              <a:ext cx="1" cy="2"/>
            </a:xfrm>
            <a:custGeom>
              <a:avLst/>
              <a:gdLst>
                <a:gd name="T0" fmla="*/ 0 w 68"/>
                <a:gd name="T1" fmla="*/ 0 h 42"/>
                <a:gd name="T2" fmla="*/ 0 w 68"/>
                <a:gd name="T3" fmla="*/ 0 h 42"/>
                <a:gd name="T4" fmla="*/ 0 w 68"/>
                <a:gd name="T5" fmla="*/ 0 h 42"/>
                <a:gd name="T6" fmla="*/ 0 w 68"/>
                <a:gd name="T7" fmla="*/ 0 h 42"/>
                <a:gd name="T8" fmla="*/ 0 w 68"/>
                <a:gd name="T9" fmla="*/ 0 h 42"/>
                <a:gd name="T10" fmla="*/ 0 w 68"/>
                <a:gd name="T11" fmla="*/ 0 h 42"/>
                <a:gd name="T12" fmla="*/ 0 w 68"/>
                <a:gd name="T13" fmla="*/ 0 h 42"/>
                <a:gd name="T14" fmla="*/ 0 w 68"/>
                <a:gd name="T15" fmla="*/ 0 h 42"/>
                <a:gd name="T16" fmla="*/ 0 w 68"/>
                <a:gd name="T17" fmla="*/ 0 h 42"/>
                <a:gd name="T18" fmla="*/ 0 w 68"/>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42"/>
                <a:gd name="T32" fmla="*/ 68 w 6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nvGrpSpPr>
            <p:cNvPr id="702" name="Group 586">
              <a:extLst>
                <a:ext uri="{FF2B5EF4-FFF2-40B4-BE49-F238E27FC236}">
                  <a16:creationId xmlns:a16="http://schemas.microsoft.com/office/drawing/2014/main" id="{5AB7B985-BA9A-4382-ABBC-0FE7DBE4388E}"/>
                </a:ext>
              </a:extLst>
            </p:cNvPr>
            <p:cNvGrpSpPr>
              <a:grpSpLocks noChangeAspect="1"/>
            </p:cNvGrpSpPr>
            <p:nvPr/>
          </p:nvGrpSpPr>
          <p:grpSpPr bwMode="auto">
            <a:xfrm>
              <a:off x="2063" y="1733"/>
              <a:ext cx="18" cy="28"/>
              <a:chOff x="1694" y="2257"/>
              <a:chExt cx="18" cy="28"/>
            </a:xfrm>
          </p:grpSpPr>
          <p:sp>
            <p:nvSpPr>
              <p:cNvPr id="715" name="Freeform 587">
                <a:extLst>
                  <a:ext uri="{FF2B5EF4-FFF2-40B4-BE49-F238E27FC236}">
                    <a16:creationId xmlns:a16="http://schemas.microsoft.com/office/drawing/2014/main" id="{7AFCD573-31B4-4FB7-A157-CEB87661D484}"/>
                  </a:ext>
                </a:extLst>
              </p:cNvPr>
              <p:cNvSpPr>
                <a:spLocks noChangeAspect="1"/>
              </p:cNvSpPr>
              <p:nvPr/>
            </p:nvSpPr>
            <p:spPr bwMode="gray">
              <a:xfrm rot="-1047951">
                <a:off x="1701" y="2270"/>
                <a:ext cx="3" cy="4"/>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83"/>
                  <a:gd name="T26" fmla="*/ 147 w 147"/>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83">
                    <a:moveTo>
                      <a:pt x="89" y="8"/>
                    </a:moveTo>
                    <a:lnTo>
                      <a:pt x="138" y="32"/>
                    </a:lnTo>
                    <a:lnTo>
                      <a:pt x="147" y="83"/>
                    </a:lnTo>
                    <a:lnTo>
                      <a:pt x="105" y="62"/>
                    </a:lnTo>
                    <a:lnTo>
                      <a:pt x="29" y="56"/>
                    </a:lnTo>
                    <a:lnTo>
                      <a:pt x="0" y="14"/>
                    </a:lnTo>
                    <a:lnTo>
                      <a:pt x="32" y="0"/>
                    </a:lnTo>
                    <a:lnTo>
                      <a:pt x="89" y="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6" name="Freeform 588">
                <a:extLst>
                  <a:ext uri="{FF2B5EF4-FFF2-40B4-BE49-F238E27FC236}">
                    <a16:creationId xmlns:a16="http://schemas.microsoft.com/office/drawing/2014/main" id="{14CACAF8-FB1C-4F7C-86F6-A0542BF779F2}"/>
                  </a:ext>
                </a:extLst>
              </p:cNvPr>
              <p:cNvSpPr>
                <a:spLocks noChangeAspect="1"/>
              </p:cNvSpPr>
              <p:nvPr/>
            </p:nvSpPr>
            <p:spPr bwMode="gray">
              <a:xfrm rot="-1047951">
                <a:off x="1694" y="2257"/>
                <a:ext cx="18" cy="28"/>
              </a:xfrm>
              <a:custGeom>
                <a:avLst/>
                <a:gdLst>
                  <a:gd name="T0" fmla="*/ 0 w 877"/>
                  <a:gd name="T1" fmla="*/ 0 h 627"/>
                  <a:gd name="T2" fmla="*/ 0 w 877"/>
                  <a:gd name="T3" fmla="*/ 0 h 627"/>
                  <a:gd name="T4" fmla="*/ 0 w 877"/>
                  <a:gd name="T5" fmla="*/ 0 h 627"/>
                  <a:gd name="T6" fmla="*/ 0 w 877"/>
                  <a:gd name="T7" fmla="*/ 0 h 627"/>
                  <a:gd name="T8" fmla="*/ 0 w 877"/>
                  <a:gd name="T9" fmla="*/ 0 h 627"/>
                  <a:gd name="T10" fmla="*/ 0 w 877"/>
                  <a:gd name="T11" fmla="*/ 0 h 627"/>
                  <a:gd name="T12" fmla="*/ 0 w 877"/>
                  <a:gd name="T13" fmla="*/ 0 h 627"/>
                  <a:gd name="T14" fmla="*/ 0 w 877"/>
                  <a:gd name="T15" fmla="*/ 0 h 627"/>
                  <a:gd name="T16" fmla="*/ 0 w 877"/>
                  <a:gd name="T17" fmla="*/ 0 h 627"/>
                  <a:gd name="T18" fmla="*/ 0 w 877"/>
                  <a:gd name="T19" fmla="*/ 0 h 627"/>
                  <a:gd name="T20" fmla="*/ 0 w 877"/>
                  <a:gd name="T21" fmla="*/ 0 h 627"/>
                  <a:gd name="T22" fmla="*/ 0 w 877"/>
                  <a:gd name="T23" fmla="*/ 0 h 627"/>
                  <a:gd name="T24" fmla="*/ 0 w 877"/>
                  <a:gd name="T25" fmla="*/ 0 h 627"/>
                  <a:gd name="T26" fmla="*/ 0 w 877"/>
                  <a:gd name="T27" fmla="*/ 0 h 627"/>
                  <a:gd name="T28" fmla="*/ 0 w 877"/>
                  <a:gd name="T29" fmla="*/ 0 h 627"/>
                  <a:gd name="T30" fmla="*/ 0 w 877"/>
                  <a:gd name="T31" fmla="*/ 0 h 627"/>
                  <a:gd name="T32" fmla="*/ 0 w 877"/>
                  <a:gd name="T33" fmla="*/ 0 h 627"/>
                  <a:gd name="T34" fmla="*/ 0 w 877"/>
                  <a:gd name="T35" fmla="*/ 0 h 627"/>
                  <a:gd name="T36" fmla="*/ 0 w 877"/>
                  <a:gd name="T37" fmla="*/ 0 h 627"/>
                  <a:gd name="T38" fmla="*/ 0 w 877"/>
                  <a:gd name="T39" fmla="*/ 0 h 627"/>
                  <a:gd name="T40" fmla="*/ 0 w 877"/>
                  <a:gd name="T41" fmla="*/ 0 h 627"/>
                  <a:gd name="T42" fmla="*/ 0 w 877"/>
                  <a:gd name="T43" fmla="*/ 0 h 627"/>
                  <a:gd name="T44" fmla="*/ 0 w 877"/>
                  <a:gd name="T45" fmla="*/ 0 h 627"/>
                  <a:gd name="T46" fmla="*/ 0 w 877"/>
                  <a:gd name="T47" fmla="*/ 0 h 627"/>
                  <a:gd name="T48" fmla="*/ 0 w 877"/>
                  <a:gd name="T49" fmla="*/ 0 h 627"/>
                  <a:gd name="T50" fmla="*/ 0 w 877"/>
                  <a:gd name="T51" fmla="*/ 0 h 627"/>
                  <a:gd name="T52" fmla="*/ 0 w 877"/>
                  <a:gd name="T53" fmla="*/ 0 h 627"/>
                  <a:gd name="T54" fmla="*/ 0 w 877"/>
                  <a:gd name="T55" fmla="*/ 0 h 627"/>
                  <a:gd name="T56" fmla="*/ 0 w 877"/>
                  <a:gd name="T57" fmla="*/ 0 h 627"/>
                  <a:gd name="T58" fmla="*/ 0 w 877"/>
                  <a:gd name="T59" fmla="*/ 0 h 627"/>
                  <a:gd name="T60" fmla="*/ 0 w 877"/>
                  <a:gd name="T61" fmla="*/ 0 h 627"/>
                  <a:gd name="T62" fmla="*/ 0 w 877"/>
                  <a:gd name="T63" fmla="*/ 0 h 627"/>
                  <a:gd name="T64" fmla="*/ 0 w 877"/>
                  <a:gd name="T65" fmla="*/ 0 h 627"/>
                  <a:gd name="T66" fmla="*/ 0 w 877"/>
                  <a:gd name="T67" fmla="*/ 0 h 627"/>
                  <a:gd name="T68" fmla="*/ 0 w 877"/>
                  <a:gd name="T69" fmla="*/ 0 h 627"/>
                  <a:gd name="T70" fmla="*/ 0 w 877"/>
                  <a:gd name="T71" fmla="*/ 0 h 627"/>
                  <a:gd name="T72" fmla="*/ 0 w 877"/>
                  <a:gd name="T73" fmla="*/ 0 h 627"/>
                  <a:gd name="T74" fmla="*/ 0 w 877"/>
                  <a:gd name="T75" fmla="*/ 0 h 627"/>
                  <a:gd name="T76" fmla="*/ 0 w 877"/>
                  <a:gd name="T77" fmla="*/ 0 h 627"/>
                  <a:gd name="T78" fmla="*/ 0 w 877"/>
                  <a:gd name="T79" fmla="*/ 0 h 627"/>
                  <a:gd name="T80" fmla="*/ 0 w 877"/>
                  <a:gd name="T81" fmla="*/ 0 h 627"/>
                  <a:gd name="T82" fmla="*/ 0 w 877"/>
                  <a:gd name="T83" fmla="*/ 0 h 627"/>
                  <a:gd name="T84" fmla="*/ 0 w 877"/>
                  <a:gd name="T85" fmla="*/ 0 h 627"/>
                  <a:gd name="T86" fmla="*/ 0 w 877"/>
                  <a:gd name="T87" fmla="*/ 0 h 627"/>
                  <a:gd name="T88" fmla="*/ 0 w 877"/>
                  <a:gd name="T89" fmla="*/ 0 h 627"/>
                  <a:gd name="T90" fmla="*/ 0 w 877"/>
                  <a:gd name="T91" fmla="*/ 0 h 627"/>
                  <a:gd name="T92" fmla="*/ 0 w 877"/>
                  <a:gd name="T93" fmla="*/ 0 h 627"/>
                  <a:gd name="T94" fmla="*/ 0 w 877"/>
                  <a:gd name="T95" fmla="*/ 0 h 627"/>
                  <a:gd name="T96" fmla="*/ 0 w 877"/>
                  <a:gd name="T97" fmla="*/ 0 h 627"/>
                  <a:gd name="T98" fmla="*/ 0 w 877"/>
                  <a:gd name="T99" fmla="*/ 0 h 627"/>
                  <a:gd name="T100" fmla="*/ 0 w 877"/>
                  <a:gd name="T101" fmla="*/ 0 h 627"/>
                  <a:gd name="T102" fmla="*/ 0 w 877"/>
                  <a:gd name="T103" fmla="*/ 0 h 627"/>
                  <a:gd name="T104" fmla="*/ 0 w 877"/>
                  <a:gd name="T105" fmla="*/ 0 h 627"/>
                  <a:gd name="T106" fmla="*/ 0 w 877"/>
                  <a:gd name="T107" fmla="*/ 0 h 627"/>
                  <a:gd name="T108" fmla="*/ 0 w 877"/>
                  <a:gd name="T109" fmla="*/ 0 h 627"/>
                  <a:gd name="T110" fmla="*/ 0 w 877"/>
                  <a:gd name="T111" fmla="*/ 0 h 627"/>
                  <a:gd name="T112" fmla="*/ 0 w 877"/>
                  <a:gd name="T113" fmla="*/ 0 h 627"/>
                  <a:gd name="T114" fmla="*/ 0 w 877"/>
                  <a:gd name="T115" fmla="*/ 0 h 627"/>
                  <a:gd name="T116" fmla="*/ 0 w 877"/>
                  <a:gd name="T117" fmla="*/ 0 h 627"/>
                  <a:gd name="T118" fmla="*/ 0 w 877"/>
                  <a:gd name="T119" fmla="*/ 0 h 627"/>
                  <a:gd name="T120" fmla="*/ 0 w 877"/>
                  <a:gd name="T121" fmla="*/ 0 h 627"/>
                  <a:gd name="T122" fmla="*/ 0 w 877"/>
                  <a:gd name="T123" fmla="*/ 0 h 627"/>
                  <a:gd name="T124" fmla="*/ 0 w 877"/>
                  <a:gd name="T125" fmla="*/ 0 h 6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7"/>
                  <a:gd name="T190" fmla="*/ 0 h 627"/>
                  <a:gd name="T191" fmla="*/ 877 w 877"/>
                  <a:gd name="T192" fmla="*/ 627 h 6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703" name="Freeform 589">
              <a:extLst>
                <a:ext uri="{FF2B5EF4-FFF2-40B4-BE49-F238E27FC236}">
                  <a16:creationId xmlns:a16="http://schemas.microsoft.com/office/drawing/2014/main" id="{8EFCD3F6-F349-42BA-8E91-1E753CD5A951}"/>
                </a:ext>
              </a:extLst>
            </p:cNvPr>
            <p:cNvSpPr>
              <a:spLocks noChangeAspect="1"/>
            </p:cNvSpPr>
            <p:nvPr/>
          </p:nvSpPr>
          <p:spPr bwMode="gray">
            <a:xfrm rot="-1047951">
              <a:off x="2112" y="1739"/>
              <a:ext cx="10" cy="8"/>
            </a:xfrm>
            <a:custGeom>
              <a:avLst/>
              <a:gdLst>
                <a:gd name="T0" fmla="*/ 0 w 471"/>
                <a:gd name="T1" fmla="*/ 0 h 180"/>
                <a:gd name="T2" fmla="*/ 0 w 471"/>
                <a:gd name="T3" fmla="*/ 0 h 180"/>
                <a:gd name="T4" fmla="*/ 0 w 471"/>
                <a:gd name="T5" fmla="*/ 0 h 180"/>
                <a:gd name="T6" fmla="*/ 0 w 471"/>
                <a:gd name="T7" fmla="*/ 0 h 180"/>
                <a:gd name="T8" fmla="*/ 0 w 471"/>
                <a:gd name="T9" fmla="*/ 0 h 180"/>
                <a:gd name="T10" fmla="*/ 0 w 471"/>
                <a:gd name="T11" fmla="*/ 0 h 180"/>
                <a:gd name="T12" fmla="*/ 0 w 471"/>
                <a:gd name="T13" fmla="*/ 0 h 180"/>
                <a:gd name="T14" fmla="*/ 0 w 471"/>
                <a:gd name="T15" fmla="*/ 0 h 180"/>
                <a:gd name="T16" fmla="*/ 0 w 471"/>
                <a:gd name="T17" fmla="*/ 0 h 180"/>
                <a:gd name="T18" fmla="*/ 0 w 471"/>
                <a:gd name="T19" fmla="*/ 0 h 180"/>
                <a:gd name="T20" fmla="*/ 0 w 471"/>
                <a:gd name="T21" fmla="*/ 0 h 180"/>
                <a:gd name="T22" fmla="*/ 0 w 471"/>
                <a:gd name="T23" fmla="*/ 0 h 180"/>
                <a:gd name="T24" fmla="*/ 0 w 471"/>
                <a:gd name="T25" fmla="*/ 0 h 180"/>
                <a:gd name="T26" fmla="*/ 0 w 471"/>
                <a:gd name="T27" fmla="*/ 0 h 180"/>
                <a:gd name="T28" fmla="*/ 0 w 471"/>
                <a:gd name="T29" fmla="*/ 0 h 180"/>
                <a:gd name="T30" fmla="*/ 0 w 471"/>
                <a:gd name="T31" fmla="*/ 0 h 180"/>
                <a:gd name="T32" fmla="*/ 0 w 471"/>
                <a:gd name="T33" fmla="*/ 0 h 180"/>
                <a:gd name="T34" fmla="*/ 0 w 471"/>
                <a:gd name="T35" fmla="*/ 0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180"/>
                <a:gd name="T56" fmla="*/ 471 w 471"/>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4" name="Freeform 590">
              <a:extLst>
                <a:ext uri="{FF2B5EF4-FFF2-40B4-BE49-F238E27FC236}">
                  <a16:creationId xmlns:a16="http://schemas.microsoft.com/office/drawing/2014/main" id="{6F9D48E1-8149-451A-96A2-FD02CC8107D5}"/>
                </a:ext>
              </a:extLst>
            </p:cNvPr>
            <p:cNvSpPr>
              <a:spLocks noChangeAspect="1"/>
            </p:cNvSpPr>
            <p:nvPr/>
          </p:nvSpPr>
          <p:spPr bwMode="gray">
            <a:xfrm rot="-1047951">
              <a:off x="2173" y="1797"/>
              <a:ext cx="0" cy="3"/>
            </a:xfrm>
            <a:custGeom>
              <a:avLst/>
              <a:gdLst>
                <a:gd name="T0" fmla="*/ 0 w 14"/>
                <a:gd name="T1" fmla="*/ 0 h 76"/>
                <a:gd name="T2" fmla="*/ 0 w 14"/>
                <a:gd name="T3" fmla="*/ 0 h 76"/>
                <a:gd name="T4" fmla="*/ 0 w 14"/>
                <a:gd name="T5" fmla="*/ 0 h 76"/>
                <a:gd name="T6" fmla="*/ 0 w 14"/>
                <a:gd name="T7" fmla="*/ 0 h 76"/>
                <a:gd name="T8" fmla="*/ 0 w 14"/>
                <a:gd name="T9" fmla="*/ 0 h 76"/>
                <a:gd name="T10" fmla="*/ 0 60000 65536"/>
                <a:gd name="T11" fmla="*/ 0 60000 65536"/>
                <a:gd name="T12" fmla="*/ 0 60000 65536"/>
                <a:gd name="T13" fmla="*/ 0 60000 65536"/>
                <a:gd name="T14" fmla="*/ 0 60000 65536"/>
                <a:gd name="T15" fmla="*/ 0 w 14"/>
                <a:gd name="T16" fmla="*/ 0 h 76"/>
                <a:gd name="T17" fmla="*/ 0 w 14"/>
                <a:gd name="T18" fmla="*/ 76 h 76"/>
              </a:gdLst>
              <a:ahLst/>
              <a:cxnLst>
                <a:cxn ang="T10">
                  <a:pos x="T0" y="T1"/>
                </a:cxn>
                <a:cxn ang="T11">
                  <a:pos x="T2" y="T3"/>
                </a:cxn>
                <a:cxn ang="T12">
                  <a:pos x="T4" y="T5"/>
                </a:cxn>
                <a:cxn ang="T13">
                  <a:pos x="T6" y="T7"/>
                </a:cxn>
                <a:cxn ang="T14">
                  <a:pos x="T8" y="T9"/>
                </a:cxn>
              </a:cxnLst>
              <a:rect l="T15" t="T16" r="T17" b="T18"/>
              <a:pathLst>
                <a:path w="14" h="76">
                  <a:moveTo>
                    <a:pt x="14" y="0"/>
                  </a:moveTo>
                  <a:lnTo>
                    <a:pt x="0" y="7"/>
                  </a:lnTo>
                  <a:lnTo>
                    <a:pt x="0" y="76"/>
                  </a:lnTo>
                  <a:lnTo>
                    <a:pt x="14" y="59"/>
                  </a:lnTo>
                  <a:lnTo>
                    <a:pt x="14"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5" name="Freeform 591">
              <a:extLst>
                <a:ext uri="{FF2B5EF4-FFF2-40B4-BE49-F238E27FC236}">
                  <a16:creationId xmlns:a16="http://schemas.microsoft.com/office/drawing/2014/main" id="{51913F58-25EF-4EA3-B99D-07B173175AF2}"/>
                </a:ext>
              </a:extLst>
            </p:cNvPr>
            <p:cNvSpPr>
              <a:spLocks noChangeAspect="1"/>
            </p:cNvSpPr>
            <p:nvPr/>
          </p:nvSpPr>
          <p:spPr bwMode="gray">
            <a:xfrm rot="-1047951">
              <a:off x="2156" y="1755"/>
              <a:ext cx="3" cy="7"/>
            </a:xfrm>
            <a:custGeom>
              <a:avLst/>
              <a:gdLst>
                <a:gd name="T0" fmla="*/ 0 w 173"/>
                <a:gd name="T1" fmla="*/ 0 h 163"/>
                <a:gd name="T2" fmla="*/ 0 w 173"/>
                <a:gd name="T3" fmla="*/ 0 h 163"/>
                <a:gd name="T4" fmla="*/ 0 w 173"/>
                <a:gd name="T5" fmla="*/ 0 h 163"/>
                <a:gd name="T6" fmla="*/ 0 w 173"/>
                <a:gd name="T7" fmla="*/ 0 h 163"/>
                <a:gd name="T8" fmla="*/ 0 w 173"/>
                <a:gd name="T9" fmla="*/ 0 h 163"/>
                <a:gd name="T10" fmla="*/ 0 w 173"/>
                <a:gd name="T11" fmla="*/ 0 h 163"/>
                <a:gd name="T12" fmla="*/ 0 w 173"/>
                <a:gd name="T13" fmla="*/ 0 h 163"/>
                <a:gd name="T14" fmla="*/ 0 w 173"/>
                <a:gd name="T15" fmla="*/ 0 h 163"/>
                <a:gd name="T16" fmla="*/ 0 w 173"/>
                <a:gd name="T17" fmla="*/ 0 h 163"/>
                <a:gd name="T18" fmla="*/ 0 w 173"/>
                <a:gd name="T19" fmla="*/ 0 h 163"/>
                <a:gd name="T20" fmla="*/ 0 w 173"/>
                <a:gd name="T21" fmla="*/ 0 h 163"/>
                <a:gd name="T22" fmla="*/ 0 w 173"/>
                <a:gd name="T23" fmla="*/ 0 h 163"/>
                <a:gd name="T24" fmla="*/ 0 w 173"/>
                <a:gd name="T25" fmla="*/ 0 h 163"/>
                <a:gd name="T26" fmla="*/ 0 w 173"/>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163"/>
                <a:gd name="T44" fmla="*/ 173 w 173"/>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6" name="Freeform 592">
              <a:extLst>
                <a:ext uri="{FF2B5EF4-FFF2-40B4-BE49-F238E27FC236}">
                  <a16:creationId xmlns:a16="http://schemas.microsoft.com/office/drawing/2014/main" id="{2B3F7578-AB55-4FF4-9F8B-90979B7D6930}"/>
                </a:ext>
              </a:extLst>
            </p:cNvPr>
            <p:cNvSpPr>
              <a:spLocks noChangeAspect="1"/>
            </p:cNvSpPr>
            <p:nvPr/>
          </p:nvSpPr>
          <p:spPr bwMode="gray">
            <a:xfrm rot="-1047951">
              <a:off x="2127" y="1737"/>
              <a:ext cx="0" cy="1"/>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60000 65536"/>
                <a:gd name="T11" fmla="*/ 0 60000 65536"/>
                <a:gd name="T12" fmla="*/ 0 60000 65536"/>
                <a:gd name="T13" fmla="*/ 0 60000 65536"/>
                <a:gd name="T14" fmla="*/ 0 60000 65536"/>
                <a:gd name="T15" fmla="*/ 0 w 28"/>
                <a:gd name="T16" fmla="*/ 0 h 39"/>
                <a:gd name="T17" fmla="*/ 0 w 28"/>
                <a:gd name="T18" fmla="*/ 39 h 39"/>
              </a:gdLst>
              <a:ahLst/>
              <a:cxnLst>
                <a:cxn ang="T10">
                  <a:pos x="T0" y="T1"/>
                </a:cxn>
                <a:cxn ang="T11">
                  <a:pos x="T2" y="T3"/>
                </a:cxn>
                <a:cxn ang="T12">
                  <a:pos x="T4" y="T5"/>
                </a:cxn>
                <a:cxn ang="T13">
                  <a:pos x="T6" y="T7"/>
                </a:cxn>
                <a:cxn ang="T14">
                  <a:pos x="T8" y="T9"/>
                </a:cxn>
              </a:cxnLst>
              <a:rect l="T15" t="T16" r="T17" b="T18"/>
              <a:pathLst>
                <a:path w="28" h="39">
                  <a:moveTo>
                    <a:pt x="28" y="0"/>
                  </a:moveTo>
                  <a:lnTo>
                    <a:pt x="0" y="21"/>
                  </a:lnTo>
                  <a:lnTo>
                    <a:pt x="3" y="39"/>
                  </a:lnTo>
                  <a:lnTo>
                    <a:pt x="28" y="32"/>
                  </a:lnTo>
                  <a:lnTo>
                    <a:pt x="28"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7" name="Freeform 593">
              <a:extLst>
                <a:ext uri="{FF2B5EF4-FFF2-40B4-BE49-F238E27FC236}">
                  <a16:creationId xmlns:a16="http://schemas.microsoft.com/office/drawing/2014/main" id="{BD50ADE1-F9F2-4CBD-AAA8-B0B1C29BAD19}"/>
                </a:ext>
              </a:extLst>
            </p:cNvPr>
            <p:cNvSpPr>
              <a:spLocks noChangeAspect="1"/>
            </p:cNvSpPr>
            <p:nvPr/>
          </p:nvSpPr>
          <p:spPr bwMode="gray">
            <a:xfrm rot="-1047951">
              <a:off x="2129" y="1745"/>
              <a:ext cx="1" cy="2"/>
            </a:xfrm>
            <a:custGeom>
              <a:avLst/>
              <a:gdLst>
                <a:gd name="T0" fmla="*/ 0 w 42"/>
                <a:gd name="T1" fmla="*/ 0 h 34"/>
                <a:gd name="T2" fmla="*/ 0 w 42"/>
                <a:gd name="T3" fmla="*/ 0 h 34"/>
                <a:gd name="T4" fmla="*/ 0 w 42"/>
                <a:gd name="T5" fmla="*/ 0 h 34"/>
                <a:gd name="T6" fmla="*/ 0 w 42"/>
                <a:gd name="T7" fmla="*/ 0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6" y="8"/>
                  </a:moveTo>
                  <a:lnTo>
                    <a:pt x="0" y="17"/>
                  </a:lnTo>
                  <a:lnTo>
                    <a:pt x="6" y="34"/>
                  </a:lnTo>
                  <a:lnTo>
                    <a:pt x="42" y="0"/>
                  </a:lnTo>
                  <a:lnTo>
                    <a:pt x="6" y="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8" name="Freeform 594">
              <a:extLst>
                <a:ext uri="{FF2B5EF4-FFF2-40B4-BE49-F238E27FC236}">
                  <a16:creationId xmlns:a16="http://schemas.microsoft.com/office/drawing/2014/main" id="{FD189052-E46E-4CF1-9A58-CC09D000D782}"/>
                </a:ext>
              </a:extLst>
            </p:cNvPr>
            <p:cNvSpPr>
              <a:spLocks noChangeAspect="1"/>
            </p:cNvSpPr>
            <p:nvPr/>
          </p:nvSpPr>
          <p:spPr bwMode="gray">
            <a:xfrm rot="-1047951">
              <a:off x="2161" y="1766"/>
              <a:ext cx="2" cy="5"/>
            </a:xfrm>
            <a:custGeom>
              <a:avLst/>
              <a:gdLst>
                <a:gd name="T0" fmla="*/ 0 w 52"/>
                <a:gd name="T1" fmla="*/ 0 h 124"/>
                <a:gd name="T2" fmla="*/ 0 w 52"/>
                <a:gd name="T3" fmla="*/ 0 h 124"/>
                <a:gd name="T4" fmla="*/ 0 w 52"/>
                <a:gd name="T5" fmla="*/ 0 h 124"/>
                <a:gd name="T6" fmla="*/ 0 w 52"/>
                <a:gd name="T7" fmla="*/ 0 h 124"/>
                <a:gd name="T8" fmla="*/ 0 w 52"/>
                <a:gd name="T9" fmla="*/ 0 h 124"/>
                <a:gd name="T10" fmla="*/ 0 w 52"/>
                <a:gd name="T11" fmla="*/ 0 h 124"/>
                <a:gd name="T12" fmla="*/ 0 w 52"/>
                <a:gd name="T13" fmla="*/ 0 h 124"/>
                <a:gd name="T14" fmla="*/ 0 w 5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24"/>
                <a:gd name="T26" fmla="*/ 52 w 5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24">
                  <a:moveTo>
                    <a:pt x="18" y="0"/>
                  </a:moveTo>
                  <a:lnTo>
                    <a:pt x="0" y="0"/>
                  </a:lnTo>
                  <a:lnTo>
                    <a:pt x="0" y="86"/>
                  </a:lnTo>
                  <a:lnTo>
                    <a:pt x="14" y="124"/>
                  </a:lnTo>
                  <a:lnTo>
                    <a:pt x="42" y="124"/>
                  </a:lnTo>
                  <a:lnTo>
                    <a:pt x="52" y="90"/>
                  </a:lnTo>
                  <a:lnTo>
                    <a:pt x="49" y="20"/>
                  </a:lnTo>
                  <a:lnTo>
                    <a:pt x="18"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09" name="Freeform 595">
              <a:extLst>
                <a:ext uri="{FF2B5EF4-FFF2-40B4-BE49-F238E27FC236}">
                  <a16:creationId xmlns:a16="http://schemas.microsoft.com/office/drawing/2014/main" id="{EA470086-D7F9-42D0-86A5-0F2BBF2A124A}"/>
                </a:ext>
              </a:extLst>
            </p:cNvPr>
            <p:cNvSpPr>
              <a:spLocks noChangeAspect="1"/>
            </p:cNvSpPr>
            <p:nvPr/>
          </p:nvSpPr>
          <p:spPr bwMode="gray">
            <a:xfrm rot="-1047951">
              <a:off x="2173" y="1813"/>
              <a:ext cx="1" cy="3"/>
            </a:xfrm>
            <a:custGeom>
              <a:avLst/>
              <a:gdLst>
                <a:gd name="T0" fmla="*/ 0 w 49"/>
                <a:gd name="T1" fmla="*/ 0 h 62"/>
                <a:gd name="T2" fmla="*/ 0 w 49"/>
                <a:gd name="T3" fmla="*/ 0 h 62"/>
                <a:gd name="T4" fmla="*/ 0 w 49"/>
                <a:gd name="T5" fmla="*/ 0 h 62"/>
                <a:gd name="T6" fmla="*/ 0 w 49"/>
                <a:gd name="T7" fmla="*/ 0 h 62"/>
                <a:gd name="T8" fmla="*/ 0 w 49"/>
                <a:gd name="T9" fmla="*/ 0 h 62"/>
                <a:gd name="T10" fmla="*/ 0 60000 65536"/>
                <a:gd name="T11" fmla="*/ 0 60000 65536"/>
                <a:gd name="T12" fmla="*/ 0 60000 65536"/>
                <a:gd name="T13" fmla="*/ 0 60000 65536"/>
                <a:gd name="T14" fmla="*/ 0 60000 65536"/>
                <a:gd name="T15" fmla="*/ 0 w 49"/>
                <a:gd name="T16" fmla="*/ 0 h 62"/>
                <a:gd name="T17" fmla="*/ 49 w 49"/>
                <a:gd name="T18" fmla="*/ 62 h 62"/>
              </a:gdLst>
              <a:ahLst/>
              <a:cxnLst>
                <a:cxn ang="T10">
                  <a:pos x="T0" y="T1"/>
                </a:cxn>
                <a:cxn ang="T11">
                  <a:pos x="T2" y="T3"/>
                </a:cxn>
                <a:cxn ang="T12">
                  <a:pos x="T4" y="T5"/>
                </a:cxn>
                <a:cxn ang="T13">
                  <a:pos x="T6" y="T7"/>
                </a:cxn>
                <a:cxn ang="T14">
                  <a:pos x="T8" y="T9"/>
                </a:cxn>
              </a:cxnLst>
              <a:rect l="T15" t="T16" r="T17" b="T18"/>
              <a:pathLst>
                <a:path w="49" h="62">
                  <a:moveTo>
                    <a:pt x="49" y="0"/>
                  </a:moveTo>
                  <a:lnTo>
                    <a:pt x="17" y="14"/>
                  </a:lnTo>
                  <a:lnTo>
                    <a:pt x="0" y="62"/>
                  </a:lnTo>
                  <a:lnTo>
                    <a:pt x="38" y="41"/>
                  </a:lnTo>
                  <a:lnTo>
                    <a:pt x="49"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0" name="Freeform 596">
              <a:extLst>
                <a:ext uri="{FF2B5EF4-FFF2-40B4-BE49-F238E27FC236}">
                  <a16:creationId xmlns:a16="http://schemas.microsoft.com/office/drawing/2014/main" id="{BF6582F1-E07E-4428-9443-539B9D1AECA8}"/>
                </a:ext>
              </a:extLst>
            </p:cNvPr>
            <p:cNvSpPr>
              <a:spLocks noChangeAspect="1"/>
            </p:cNvSpPr>
            <p:nvPr/>
          </p:nvSpPr>
          <p:spPr bwMode="gray">
            <a:xfrm rot="-1047951">
              <a:off x="1981" y="1703"/>
              <a:ext cx="74" cy="49"/>
            </a:xfrm>
            <a:custGeom>
              <a:avLst/>
              <a:gdLst>
                <a:gd name="T0" fmla="*/ 0 w 3347"/>
                <a:gd name="T1" fmla="*/ 0 h 1123"/>
                <a:gd name="T2" fmla="*/ 0 w 3347"/>
                <a:gd name="T3" fmla="*/ 0 h 1123"/>
                <a:gd name="T4" fmla="*/ 0 w 3347"/>
                <a:gd name="T5" fmla="*/ 0 h 1123"/>
                <a:gd name="T6" fmla="*/ 0 w 3347"/>
                <a:gd name="T7" fmla="*/ 0 h 1123"/>
                <a:gd name="T8" fmla="*/ 0 w 3347"/>
                <a:gd name="T9" fmla="*/ 0 h 1123"/>
                <a:gd name="T10" fmla="*/ 0 w 3347"/>
                <a:gd name="T11" fmla="*/ 0 h 1123"/>
                <a:gd name="T12" fmla="*/ 0 w 3347"/>
                <a:gd name="T13" fmla="*/ 0 h 1123"/>
                <a:gd name="T14" fmla="*/ 0 w 3347"/>
                <a:gd name="T15" fmla="*/ 0 h 1123"/>
                <a:gd name="T16" fmla="*/ 0 w 3347"/>
                <a:gd name="T17" fmla="*/ 0 h 1123"/>
                <a:gd name="T18" fmla="*/ 0 w 3347"/>
                <a:gd name="T19" fmla="*/ 0 h 1123"/>
                <a:gd name="T20" fmla="*/ 0 w 3347"/>
                <a:gd name="T21" fmla="*/ 0 h 1123"/>
                <a:gd name="T22" fmla="*/ 0 w 3347"/>
                <a:gd name="T23" fmla="*/ 0 h 1123"/>
                <a:gd name="T24" fmla="*/ 0 w 3347"/>
                <a:gd name="T25" fmla="*/ 0 h 1123"/>
                <a:gd name="T26" fmla="*/ 0 w 3347"/>
                <a:gd name="T27" fmla="*/ 0 h 1123"/>
                <a:gd name="T28" fmla="*/ 0 w 3347"/>
                <a:gd name="T29" fmla="*/ 0 h 1123"/>
                <a:gd name="T30" fmla="*/ 0 w 3347"/>
                <a:gd name="T31" fmla="*/ 0 h 1123"/>
                <a:gd name="T32" fmla="*/ 0 w 3347"/>
                <a:gd name="T33" fmla="*/ 0 h 1123"/>
                <a:gd name="T34" fmla="*/ 0 w 3347"/>
                <a:gd name="T35" fmla="*/ 0 h 1123"/>
                <a:gd name="T36" fmla="*/ 0 w 3347"/>
                <a:gd name="T37" fmla="*/ 0 h 1123"/>
                <a:gd name="T38" fmla="*/ 0 w 3347"/>
                <a:gd name="T39" fmla="*/ 0 h 1123"/>
                <a:gd name="T40" fmla="*/ 0 w 3347"/>
                <a:gd name="T41" fmla="*/ 0 h 1123"/>
                <a:gd name="T42" fmla="*/ 0 w 3347"/>
                <a:gd name="T43" fmla="*/ 0 h 1123"/>
                <a:gd name="T44" fmla="*/ 0 w 3347"/>
                <a:gd name="T45" fmla="*/ 0 h 1123"/>
                <a:gd name="T46" fmla="*/ 0 w 3347"/>
                <a:gd name="T47" fmla="*/ 0 h 1123"/>
                <a:gd name="T48" fmla="*/ 0 w 3347"/>
                <a:gd name="T49" fmla="*/ 0 h 1123"/>
                <a:gd name="T50" fmla="*/ 0 w 3347"/>
                <a:gd name="T51" fmla="*/ 0 h 1123"/>
                <a:gd name="T52" fmla="*/ 0 w 3347"/>
                <a:gd name="T53" fmla="*/ 0 h 1123"/>
                <a:gd name="T54" fmla="*/ 0 w 3347"/>
                <a:gd name="T55" fmla="*/ 0 h 1123"/>
                <a:gd name="T56" fmla="*/ 0 w 3347"/>
                <a:gd name="T57" fmla="*/ 0 h 1123"/>
                <a:gd name="T58" fmla="*/ 0 w 3347"/>
                <a:gd name="T59" fmla="*/ 0 h 1123"/>
                <a:gd name="T60" fmla="*/ 0 w 3347"/>
                <a:gd name="T61" fmla="*/ 0 h 1123"/>
                <a:gd name="T62" fmla="*/ 0 w 3347"/>
                <a:gd name="T63" fmla="*/ 0 h 1123"/>
                <a:gd name="T64" fmla="*/ 0 w 3347"/>
                <a:gd name="T65" fmla="*/ 0 h 1123"/>
                <a:gd name="T66" fmla="*/ 0 w 3347"/>
                <a:gd name="T67" fmla="*/ 0 h 1123"/>
                <a:gd name="T68" fmla="*/ 0 w 3347"/>
                <a:gd name="T69" fmla="*/ 0 h 1123"/>
                <a:gd name="T70" fmla="*/ 0 w 3347"/>
                <a:gd name="T71" fmla="*/ 0 h 1123"/>
                <a:gd name="T72" fmla="*/ 0 w 3347"/>
                <a:gd name="T73" fmla="*/ 0 h 1123"/>
                <a:gd name="T74" fmla="*/ 0 w 3347"/>
                <a:gd name="T75" fmla="*/ 0 h 1123"/>
                <a:gd name="T76" fmla="*/ 0 w 3347"/>
                <a:gd name="T77" fmla="*/ 0 h 1123"/>
                <a:gd name="T78" fmla="*/ 0 w 3347"/>
                <a:gd name="T79" fmla="*/ 0 h 1123"/>
                <a:gd name="T80" fmla="*/ 0 w 3347"/>
                <a:gd name="T81" fmla="*/ 0 h 1123"/>
                <a:gd name="T82" fmla="*/ 0 w 3347"/>
                <a:gd name="T83" fmla="*/ 0 h 1123"/>
                <a:gd name="T84" fmla="*/ 0 w 3347"/>
                <a:gd name="T85" fmla="*/ 0 h 1123"/>
                <a:gd name="T86" fmla="*/ 0 w 3347"/>
                <a:gd name="T87" fmla="*/ 0 h 1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47"/>
                <a:gd name="T133" fmla="*/ 0 h 1123"/>
                <a:gd name="T134" fmla="*/ 3347 w 3347"/>
                <a:gd name="T135" fmla="*/ 1123 h 1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1" name="Freeform 597">
              <a:extLst>
                <a:ext uri="{FF2B5EF4-FFF2-40B4-BE49-F238E27FC236}">
                  <a16:creationId xmlns:a16="http://schemas.microsoft.com/office/drawing/2014/main" id="{EDD2CCFA-BB96-40DF-8BEC-474AFC108067}"/>
                </a:ext>
              </a:extLst>
            </p:cNvPr>
            <p:cNvSpPr>
              <a:spLocks noChangeAspect="1"/>
            </p:cNvSpPr>
            <p:nvPr/>
          </p:nvSpPr>
          <p:spPr bwMode="gray">
            <a:xfrm rot="-1047951">
              <a:off x="1993" y="1729"/>
              <a:ext cx="3" cy="6"/>
            </a:xfrm>
            <a:custGeom>
              <a:avLst/>
              <a:gdLst>
                <a:gd name="T0" fmla="*/ 0 w 165"/>
                <a:gd name="T1" fmla="*/ 0 h 156"/>
                <a:gd name="T2" fmla="*/ 0 w 165"/>
                <a:gd name="T3" fmla="*/ 0 h 156"/>
                <a:gd name="T4" fmla="*/ 0 w 165"/>
                <a:gd name="T5" fmla="*/ 0 h 156"/>
                <a:gd name="T6" fmla="*/ 0 w 165"/>
                <a:gd name="T7" fmla="*/ 0 h 156"/>
                <a:gd name="T8" fmla="*/ 0 w 165"/>
                <a:gd name="T9" fmla="*/ 0 h 156"/>
                <a:gd name="T10" fmla="*/ 0 w 165"/>
                <a:gd name="T11" fmla="*/ 0 h 156"/>
                <a:gd name="T12" fmla="*/ 0 w 165"/>
                <a:gd name="T13" fmla="*/ 0 h 156"/>
                <a:gd name="T14" fmla="*/ 0 w 165"/>
                <a:gd name="T15" fmla="*/ 0 h 156"/>
                <a:gd name="T16" fmla="*/ 0 w 165"/>
                <a:gd name="T17" fmla="*/ 0 h 156"/>
                <a:gd name="T18" fmla="*/ 0 w 165"/>
                <a:gd name="T19" fmla="*/ 0 h 156"/>
                <a:gd name="T20" fmla="*/ 0 w 165"/>
                <a:gd name="T21" fmla="*/ 0 h 156"/>
                <a:gd name="T22" fmla="*/ 0 w 165"/>
                <a:gd name="T23" fmla="*/ 0 h 156"/>
                <a:gd name="T24" fmla="*/ 0 w 165"/>
                <a:gd name="T25" fmla="*/ 0 h 156"/>
                <a:gd name="T26" fmla="*/ 0 w 165"/>
                <a:gd name="T27" fmla="*/ 0 h 156"/>
                <a:gd name="T28" fmla="*/ 0 w 165"/>
                <a:gd name="T29" fmla="*/ 0 h 156"/>
                <a:gd name="T30" fmla="*/ 0 w 165"/>
                <a:gd name="T31" fmla="*/ 0 h 156"/>
                <a:gd name="T32" fmla="*/ 0 w 165"/>
                <a:gd name="T33" fmla="*/ 0 h 156"/>
                <a:gd name="T34" fmla="*/ 0 w 165"/>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56"/>
                <a:gd name="T56" fmla="*/ 165 w 165"/>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2" name="Freeform 598">
              <a:extLst>
                <a:ext uri="{FF2B5EF4-FFF2-40B4-BE49-F238E27FC236}">
                  <a16:creationId xmlns:a16="http://schemas.microsoft.com/office/drawing/2014/main" id="{D06DB7A0-20CF-4ECD-A56C-B495330BB98A}"/>
                </a:ext>
              </a:extLst>
            </p:cNvPr>
            <p:cNvSpPr>
              <a:spLocks noChangeAspect="1"/>
            </p:cNvSpPr>
            <p:nvPr/>
          </p:nvSpPr>
          <p:spPr bwMode="gray">
            <a:xfrm rot="-1047951">
              <a:off x="2020" y="1709"/>
              <a:ext cx="7" cy="9"/>
            </a:xfrm>
            <a:custGeom>
              <a:avLst/>
              <a:gdLst>
                <a:gd name="T0" fmla="*/ 0 w 317"/>
                <a:gd name="T1" fmla="*/ 0 h 201"/>
                <a:gd name="T2" fmla="*/ 0 w 317"/>
                <a:gd name="T3" fmla="*/ 0 h 201"/>
                <a:gd name="T4" fmla="*/ 0 w 317"/>
                <a:gd name="T5" fmla="*/ 0 h 201"/>
                <a:gd name="T6" fmla="*/ 0 w 317"/>
                <a:gd name="T7" fmla="*/ 0 h 201"/>
                <a:gd name="T8" fmla="*/ 0 w 317"/>
                <a:gd name="T9" fmla="*/ 0 h 201"/>
                <a:gd name="T10" fmla="*/ 0 w 317"/>
                <a:gd name="T11" fmla="*/ 0 h 201"/>
                <a:gd name="T12" fmla="*/ 0 w 317"/>
                <a:gd name="T13" fmla="*/ 0 h 201"/>
                <a:gd name="T14" fmla="*/ 0 w 317"/>
                <a:gd name="T15" fmla="*/ 0 h 201"/>
                <a:gd name="T16" fmla="*/ 0 w 317"/>
                <a:gd name="T17" fmla="*/ 0 h 201"/>
                <a:gd name="T18" fmla="*/ 0 w 317"/>
                <a:gd name="T19" fmla="*/ 0 h 201"/>
                <a:gd name="T20" fmla="*/ 0 w 317"/>
                <a:gd name="T21" fmla="*/ 0 h 201"/>
                <a:gd name="T22" fmla="*/ 0 w 317"/>
                <a:gd name="T23" fmla="*/ 0 h 201"/>
                <a:gd name="T24" fmla="*/ 0 w 317"/>
                <a:gd name="T25" fmla="*/ 0 h 201"/>
                <a:gd name="T26" fmla="*/ 0 w 317"/>
                <a:gd name="T27" fmla="*/ 0 h 201"/>
                <a:gd name="T28" fmla="*/ 0 w 317"/>
                <a:gd name="T29" fmla="*/ 0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1"/>
                <a:gd name="T47" fmla="*/ 317 w 317"/>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3" name="Freeform 599">
              <a:extLst>
                <a:ext uri="{FF2B5EF4-FFF2-40B4-BE49-F238E27FC236}">
                  <a16:creationId xmlns:a16="http://schemas.microsoft.com/office/drawing/2014/main" id="{453BF490-171C-4BD0-8C93-C281923A38FF}"/>
                </a:ext>
              </a:extLst>
            </p:cNvPr>
            <p:cNvSpPr>
              <a:spLocks noChangeAspect="1"/>
            </p:cNvSpPr>
            <p:nvPr/>
          </p:nvSpPr>
          <p:spPr bwMode="gray">
            <a:xfrm rot="-1047951">
              <a:off x="2145" y="1745"/>
              <a:ext cx="0" cy="3"/>
            </a:xfrm>
            <a:custGeom>
              <a:avLst/>
              <a:gdLst>
                <a:gd name="T0" fmla="*/ 0 w 46"/>
                <a:gd name="T1" fmla="*/ 0 h 47"/>
                <a:gd name="T2" fmla="*/ 0 w 46"/>
                <a:gd name="T3" fmla="*/ 0 h 47"/>
                <a:gd name="T4" fmla="*/ 0 w 46"/>
                <a:gd name="T5" fmla="*/ 0 h 47"/>
                <a:gd name="T6" fmla="*/ 0 w 46"/>
                <a:gd name="T7" fmla="*/ 0 h 47"/>
                <a:gd name="T8" fmla="*/ 0 w 46"/>
                <a:gd name="T9" fmla="*/ 0 h 47"/>
                <a:gd name="T10" fmla="*/ 0 w 46"/>
                <a:gd name="T11" fmla="*/ 0 h 47"/>
                <a:gd name="T12" fmla="*/ 0 w 46"/>
                <a:gd name="T13" fmla="*/ 0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0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34" y="2"/>
                  </a:moveTo>
                  <a:lnTo>
                    <a:pt x="0" y="0"/>
                  </a:lnTo>
                  <a:lnTo>
                    <a:pt x="11" y="30"/>
                  </a:lnTo>
                  <a:lnTo>
                    <a:pt x="31" y="47"/>
                  </a:lnTo>
                  <a:lnTo>
                    <a:pt x="46" y="42"/>
                  </a:lnTo>
                  <a:lnTo>
                    <a:pt x="46" y="10"/>
                  </a:lnTo>
                  <a:lnTo>
                    <a:pt x="34" y="2"/>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sp>
          <p:nvSpPr>
            <p:cNvPr id="714" name="Freeform 600">
              <a:extLst>
                <a:ext uri="{FF2B5EF4-FFF2-40B4-BE49-F238E27FC236}">
                  <a16:creationId xmlns:a16="http://schemas.microsoft.com/office/drawing/2014/main" id="{B77C06B5-F0E7-4271-80AD-EE343BB6B3F1}"/>
                </a:ext>
              </a:extLst>
            </p:cNvPr>
            <p:cNvSpPr>
              <a:spLocks noChangeAspect="1"/>
            </p:cNvSpPr>
            <p:nvPr/>
          </p:nvSpPr>
          <p:spPr bwMode="gray">
            <a:xfrm rot="-1047951">
              <a:off x="2171" y="1787"/>
              <a:ext cx="1" cy="4"/>
            </a:xfrm>
            <a:custGeom>
              <a:avLst/>
              <a:gdLst>
                <a:gd name="T0" fmla="*/ 0 w 45"/>
                <a:gd name="T1" fmla="*/ 0 h 103"/>
                <a:gd name="T2" fmla="*/ 0 w 45"/>
                <a:gd name="T3" fmla="*/ 0 h 103"/>
                <a:gd name="T4" fmla="*/ 0 w 45"/>
                <a:gd name="T5" fmla="*/ 0 h 103"/>
                <a:gd name="T6" fmla="*/ 0 w 45"/>
                <a:gd name="T7" fmla="*/ 0 h 103"/>
                <a:gd name="T8" fmla="*/ 0 w 45"/>
                <a:gd name="T9" fmla="*/ 0 h 103"/>
                <a:gd name="T10" fmla="*/ 0 w 45"/>
                <a:gd name="T11" fmla="*/ 0 h 103"/>
                <a:gd name="T12" fmla="*/ 0 w 45"/>
                <a:gd name="T13" fmla="*/ 0 h 103"/>
                <a:gd name="T14" fmla="*/ 0 60000 65536"/>
                <a:gd name="T15" fmla="*/ 0 60000 65536"/>
                <a:gd name="T16" fmla="*/ 0 60000 65536"/>
                <a:gd name="T17" fmla="*/ 0 60000 65536"/>
                <a:gd name="T18" fmla="*/ 0 60000 65536"/>
                <a:gd name="T19" fmla="*/ 0 60000 65536"/>
                <a:gd name="T20" fmla="*/ 0 60000 65536"/>
                <a:gd name="T21" fmla="*/ 0 w 45"/>
                <a:gd name="T22" fmla="*/ 0 h 103"/>
                <a:gd name="T23" fmla="*/ 45 w 4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03">
                  <a:moveTo>
                    <a:pt x="25" y="0"/>
                  </a:moveTo>
                  <a:lnTo>
                    <a:pt x="0" y="97"/>
                  </a:lnTo>
                  <a:lnTo>
                    <a:pt x="25" y="103"/>
                  </a:lnTo>
                  <a:lnTo>
                    <a:pt x="45" y="94"/>
                  </a:lnTo>
                  <a:lnTo>
                    <a:pt x="45" y="62"/>
                  </a:lnTo>
                  <a:lnTo>
                    <a:pt x="39" y="20"/>
                  </a:lnTo>
                  <a:lnTo>
                    <a:pt x="25" y="0"/>
                  </a:lnTo>
                  <a:close/>
                </a:path>
              </a:pathLst>
            </a:custGeom>
            <a:solidFill>
              <a:srgbClr val="FFCB05"/>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TN Brighter Sans Light"/>
              </a:endParaRPr>
            </a:p>
          </p:txBody>
        </p:sp>
      </p:grpSp>
      <p:sp>
        <p:nvSpPr>
          <p:cNvPr id="908" name="Text Box 91">
            <a:extLst>
              <a:ext uri="{FF2B5EF4-FFF2-40B4-BE49-F238E27FC236}">
                <a16:creationId xmlns:a16="http://schemas.microsoft.com/office/drawing/2014/main" id="{7CEFF42F-9CE3-4BA3-8269-99E93AF6CBE7}"/>
              </a:ext>
            </a:extLst>
          </p:cNvPr>
          <p:cNvSpPr txBox="1">
            <a:spLocks noChangeArrowheads="1"/>
          </p:cNvSpPr>
          <p:nvPr/>
        </p:nvSpPr>
        <p:spPr bwMode="auto">
          <a:xfrm>
            <a:off x="4251349" y="3606901"/>
            <a:ext cx="418767"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China</a:t>
            </a:r>
            <a:endParaRPr lang="en-GB" altLang="en-US" sz="700" dirty="0">
              <a:solidFill>
                <a:srgbClr val="000000"/>
              </a:solidFill>
              <a:cs typeface="Arial" panose="020B0604020202020204" pitchFamily="34" charset="0"/>
            </a:endParaRPr>
          </a:p>
        </p:txBody>
      </p:sp>
      <p:sp>
        <p:nvSpPr>
          <p:cNvPr id="909" name="Text Box 92">
            <a:extLst>
              <a:ext uri="{FF2B5EF4-FFF2-40B4-BE49-F238E27FC236}">
                <a16:creationId xmlns:a16="http://schemas.microsoft.com/office/drawing/2014/main" id="{59FD872C-4A4A-4CF0-A317-63715A3FA6A0}"/>
              </a:ext>
            </a:extLst>
          </p:cNvPr>
          <p:cNvSpPr txBox="1">
            <a:spLocks noChangeArrowheads="1"/>
          </p:cNvSpPr>
          <p:nvPr/>
        </p:nvSpPr>
        <p:spPr bwMode="auto">
          <a:xfrm>
            <a:off x="4571119" y="3582487"/>
            <a:ext cx="418767"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Japan</a:t>
            </a:r>
            <a:endParaRPr lang="en-GB" altLang="en-US" sz="700" dirty="0">
              <a:solidFill>
                <a:srgbClr val="000000"/>
              </a:solidFill>
              <a:cs typeface="Arial" panose="020B0604020202020204" pitchFamily="34" charset="0"/>
            </a:endParaRPr>
          </a:p>
        </p:txBody>
      </p:sp>
      <p:sp>
        <p:nvSpPr>
          <p:cNvPr id="910" name="Text Box 93">
            <a:extLst>
              <a:ext uri="{FF2B5EF4-FFF2-40B4-BE49-F238E27FC236}">
                <a16:creationId xmlns:a16="http://schemas.microsoft.com/office/drawing/2014/main" id="{3F2C5A4E-5932-4123-AE8B-DAEC48E5B9B6}"/>
              </a:ext>
            </a:extLst>
          </p:cNvPr>
          <p:cNvSpPr txBox="1">
            <a:spLocks noChangeArrowheads="1"/>
          </p:cNvSpPr>
          <p:nvPr/>
        </p:nvSpPr>
        <p:spPr bwMode="auto">
          <a:xfrm>
            <a:off x="4298647" y="3486200"/>
            <a:ext cx="670027"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South Korea</a:t>
            </a:r>
            <a:endParaRPr lang="en-GB" altLang="en-US" sz="700" dirty="0">
              <a:solidFill>
                <a:srgbClr val="000000"/>
              </a:solidFill>
              <a:cs typeface="Arial" panose="020B0604020202020204" pitchFamily="34" charset="0"/>
            </a:endParaRPr>
          </a:p>
        </p:txBody>
      </p:sp>
      <p:sp>
        <p:nvSpPr>
          <p:cNvPr id="911" name="Text Box 95">
            <a:extLst>
              <a:ext uri="{FF2B5EF4-FFF2-40B4-BE49-F238E27FC236}">
                <a16:creationId xmlns:a16="http://schemas.microsoft.com/office/drawing/2014/main" id="{4521C43F-8866-45B7-99BD-2656C2DBDE66}"/>
              </a:ext>
            </a:extLst>
          </p:cNvPr>
          <p:cNvSpPr txBox="1">
            <a:spLocks noChangeArrowheads="1"/>
          </p:cNvSpPr>
          <p:nvPr/>
        </p:nvSpPr>
        <p:spPr bwMode="auto">
          <a:xfrm>
            <a:off x="1585820" y="3149336"/>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Canada</a:t>
            </a:r>
            <a:endParaRPr lang="en-GB" altLang="en-US" sz="700" dirty="0">
              <a:solidFill>
                <a:srgbClr val="000000"/>
              </a:solidFill>
              <a:cs typeface="Arial" panose="020B0604020202020204" pitchFamily="34" charset="0"/>
            </a:endParaRPr>
          </a:p>
        </p:txBody>
      </p:sp>
      <p:sp>
        <p:nvSpPr>
          <p:cNvPr id="912" name="Text Box 96">
            <a:extLst>
              <a:ext uri="{FF2B5EF4-FFF2-40B4-BE49-F238E27FC236}">
                <a16:creationId xmlns:a16="http://schemas.microsoft.com/office/drawing/2014/main" id="{5BF42588-35D2-4935-9527-79F530E29E0B}"/>
              </a:ext>
            </a:extLst>
          </p:cNvPr>
          <p:cNvSpPr txBox="1">
            <a:spLocks noChangeArrowheads="1"/>
          </p:cNvSpPr>
          <p:nvPr/>
        </p:nvSpPr>
        <p:spPr bwMode="auto">
          <a:xfrm>
            <a:off x="1761087" y="3467308"/>
            <a:ext cx="502520"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USA</a:t>
            </a:r>
            <a:endParaRPr lang="en-GB" altLang="en-US" sz="700" dirty="0">
              <a:solidFill>
                <a:srgbClr val="000000"/>
              </a:solidFill>
              <a:cs typeface="Arial" panose="020B0604020202020204" pitchFamily="34" charset="0"/>
            </a:endParaRPr>
          </a:p>
        </p:txBody>
      </p:sp>
      <p:sp>
        <p:nvSpPr>
          <p:cNvPr id="913" name="Text Box 97">
            <a:extLst>
              <a:ext uri="{FF2B5EF4-FFF2-40B4-BE49-F238E27FC236}">
                <a16:creationId xmlns:a16="http://schemas.microsoft.com/office/drawing/2014/main" id="{C7812917-2301-42FE-AF7E-BDC9B98D413A}"/>
              </a:ext>
            </a:extLst>
          </p:cNvPr>
          <p:cNvSpPr txBox="1">
            <a:spLocks noChangeArrowheads="1"/>
          </p:cNvSpPr>
          <p:nvPr/>
        </p:nvSpPr>
        <p:spPr bwMode="auto">
          <a:xfrm>
            <a:off x="1608203" y="3684124"/>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Mexico</a:t>
            </a:r>
            <a:endParaRPr lang="en-GB" altLang="en-US" sz="700" dirty="0">
              <a:solidFill>
                <a:srgbClr val="000000"/>
              </a:solidFill>
              <a:cs typeface="Arial" panose="020B0604020202020204" pitchFamily="34" charset="0"/>
            </a:endParaRPr>
          </a:p>
        </p:txBody>
      </p:sp>
      <p:sp>
        <p:nvSpPr>
          <p:cNvPr id="914" name="Text Box 98">
            <a:extLst>
              <a:ext uri="{FF2B5EF4-FFF2-40B4-BE49-F238E27FC236}">
                <a16:creationId xmlns:a16="http://schemas.microsoft.com/office/drawing/2014/main" id="{338A6E03-337D-4C50-ABEC-2766A668AFD7}"/>
              </a:ext>
            </a:extLst>
          </p:cNvPr>
          <p:cNvSpPr txBox="1">
            <a:spLocks noChangeArrowheads="1"/>
          </p:cNvSpPr>
          <p:nvPr/>
        </p:nvSpPr>
        <p:spPr bwMode="auto">
          <a:xfrm>
            <a:off x="2019515" y="3708218"/>
            <a:ext cx="568576" cy="2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Central America</a:t>
            </a:r>
            <a:endParaRPr lang="en-GB" altLang="en-US" sz="700" dirty="0">
              <a:solidFill>
                <a:srgbClr val="000000"/>
              </a:solidFill>
              <a:cs typeface="Arial" panose="020B0604020202020204" pitchFamily="34" charset="0"/>
            </a:endParaRPr>
          </a:p>
        </p:txBody>
      </p:sp>
      <p:sp>
        <p:nvSpPr>
          <p:cNvPr id="915" name="Text Box 99">
            <a:extLst>
              <a:ext uri="{FF2B5EF4-FFF2-40B4-BE49-F238E27FC236}">
                <a16:creationId xmlns:a16="http://schemas.microsoft.com/office/drawing/2014/main" id="{2C8F705A-2178-40C2-B572-AF19ADDD58BC}"/>
              </a:ext>
            </a:extLst>
          </p:cNvPr>
          <p:cNvSpPr txBox="1">
            <a:spLocks noChangeArrowheads="1"/>
          </p:cNvSpPr>
          <p:nvPr/>
        </p:nvSpPr>
        <p:spPr bwMode="auto">
          <a:xfrm>
            <a:off x="1991622" y="4448347"/>
            <a:ext cx="569479" cy="2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Southern Cone</a:t>
            </a:r>
            <a:endParaRPr lang="en-GB" altLang="en-US" sz="700" dirty="0">
              <a:solidFill>
                <a:srgbClr val="000000"/>
              </a:solidFill>
              <a:cs typeface="Arial" panose="020B0604020202020204" pitchFamily="34" charset="0"/>
            </a:endParaRPr>
          </a:p>
        </p:txBody>
      </p:sp>
      <p:sp>
        <p:nvSpPr>
          <p:cNvPr id="916" name="Text Box 100">
            <a:extLst>
              <a:ext uri="{FF2B5EF4-FFF2-40B4-BE49-F238E27FC236}">
                <a16:creationId xmlns:a16="http://schemas.microsoft.com/office/drawing/2014/main" id="{BBF9FDE4-5A72-46F4-9AA5-234ACE8D048B}"/>
              </a:ext>
            </a:extLst>
          </p:cNvPr>
          <p:cNvSpPr txBox="1">
            <a:spLocks noChangeArrowheads="1"/>
          </p:cNvSpPr>
          <p:nvPr/>
        </p:nvSpPr>
        <p:spPr bwMode="auto">
          <a:xfrm>
            <a:off x="4426930" y="4399798"/>
            <a:ext cx="670027"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Australia</a:t>
            </a:r>
            <a:endParaRPr lang="en-GB" altLang="en-US" sz="700" dirty="0">
              <a:solidFill>
                <a:srgbClr val="000000"/>
              </a:solidFill>
              <a:cs typeface="Arial" panose="020B0604020202020204" pitchFamily="34" charset="0"/>
            </a:endParaRPr>
          </a:p>
        </p:txBody>
      </p:sp>
      <p:sp>
        <p:nvSpPr>
          <p:cNvPr id="917" name="Text Box 101">
            <a:extLst>
              <a:ext uri="{FF2B5EF4-FFF2-40B4-BE49-F238E27FC236}">
                <a16:creationId xmlns:a16="http://schemas.microsoft.com/office/drawing/2014/main" id="{6EEE6AE3-794E-47D6-A094-6A1313C04D04}"/>
              </a:ext>
            </a:extLst>
          </p:cNvPr>
          <p:cNvSpPr txBox="1">
            <a:spLocks noChangeArrowheads="1"/>
          </p:cNvSpPr>
          <p:nvPr/>
        </p:nvSpPr>
        <p:spPr bwMode="auto">
          <a:xfrm>
            <a:off x="4903267" y="4521481"/>
            <a:ext cx="586273" cy="2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New Zealand</a:t>
            </a:r>
            <a:endParaRPr lang="en-GB" altLang="en-US" sz="700" dirty="0">
              <a:solidFill>
                <a:srgbClr val="000000"/>
              </a:solidFill>
              <a:cs typeface="Arial" panose="020B0604020202020204" pitchFamily="34" charset="0"/>
            </a:endParaRPr>
          </a:p>
        </p:txBody>
      </p:sp>
      <p:sp>
        <p:nvSpPr>
          <p:cNvPr id="918" name="Text Box 102">
            <a:extLst>
              <a:ext uri="{FF2B5EF4-FFF2-40B4-BE49-F238E27FC236}">
                <a16:creationId xmlns:a16="http://schemas.microsoft.com/office/drawing/2014/main" id="{76DDDAE9-2420-4927-ADDA-AAF85EC67DF1}"/>
              </a:ext>
            </a:extLst>
          </p:cNvPr>
          <p:cNvSpPr txBox="1">
            <a:spLocks noChangeArrowheads="1"/>
          </p:cNvSpPr>
          <p:nvPr/>
        </p:nvSpPr>
        <p:spPr bwMode="auto">
          <a:xfrm>
            <a:off x="4517556" y="4080561"/>
            <a:ext cx="670027"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Indonesia</a:t>
            </a:r>
            <a:endParaRPr lang="en-GB" altLang="en-US" sz="700" dirty="0">
              <a:solidFill>
                <a:srgbClr val="000000"/>
              </a:solidFill>
              <a:cs typeface="Arial" panose="020B0604020202020204" pitchFamily="34" charset="0"/>
            </a:endParaRPr>
          </a:p>
        </p:txBody>
      </p:sp>
      <p:sp>
        <p:nvSpPr>
          <p:cNvPr id="919" name="Text Box 103">
            <a:extLst>
              <a:ext uri="{FF2B5EF4-FFF2-40B4-BE49-F238E27FC236}">
                <a16:creationId xmlns:a16="http://schemas.microsoft.com/office/drawing/2014/main" id="{B6548842-8D13-4873-9879-96AF88404C95}"/>
              </a:ext>
            </a:extLst>
          </p:cNvPr>
          <p:cNvSpPr txBox="1">
            <a:spLocks noChangeArrowheads="1"/>
          </p:cNvSpPr>
          <p:nvPr/>
        </p:nvSpPr>
        <p:spPr bwMode="auto">
          <a:xfrm>
            <a:off x="3899639" y="3915507"/>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Malaysia</a:t>
            </a:r>
            <a:endParaRPr lang="en-GB" altLang="en-US" sz="700" dirty="0">
              <a:solidFill>
                <a:srgbClr val="000000"/>
              </a:solidFill>
              <a:cs typeface="Arial" panose="020B0604020202020204" pitchFamily="34" charset="0"/>
            </a:endParaRPr>
          </a:p>
        </p:txBody>
      </p:sp>
      <p:sp>
        <p:nvSpPr>
          <p:cNvPr id="920" name="Text Box 104">
            <a:extLst>
              <a:ext uri="{FF2B5EF4-FFF2-40B4-BE49-F238E27FC236}">
                <a16:creationId xmlns:a16="http://schemas.microsoft.com/office/drawing/2014/main" id="{AB0E27AA-0EF2-46FD-A839-39154F50DF39}"/>
              </a:ext>
            </a:extLst>
          </p:cNvPr>
          <p:cNvSpPr txBox="1">
            <a:spLocks noChangeArrowheads="1"/>
          </p:cNvSpPr>
          <p:nvPr/>
        </p:nvSpPr>
        <p:spPr bwMode="auto">
          <a:xfrm>
            <a:off x="3923093" y="4030598"/>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Singapore</a:t>
            </a:r>
            <a:endParaRPr lang="en-GB" altLang="en-US" sz="700" dirty="0">
              <a:solidFill>
                <a:srgbClr val="000000"/>
              </a:solidFill>
              <a:cs typeface="Arial" panose="020B0604020202020204" pitchFamily="34" charset="0"/>
            </a:endParaRPr>
          </a:p>
        </p:txBody>
      </p:sp>
      <p:sp>
        <p:nvSpPr>
          <p:cNvPr id="921" name="Text Box 105">
            <a:extLst>
              <a:ext uri="{FF2B5EF4-FFF2-40B4-BE49-F238E27FC236}">
                <a16:creationId xmlns:a16="http://schemas.microsoft.com/office/drawing/2014/main" id="{3B215D96-C605-47DB-8AB4-C72AF5EA19F6}"/>
              </a:ext>
            </a:extLst>
          </p:cNvPr>
          <p:cNvSpPr txBox="1">
            <a:spLocks noChangeArrowheads="1"/>
          </p:cNvSpPr>
          <p:nvPr/>
        </p:nvSpPr>
        <p:spPr bwMode="auto">
          <a:xfrm>
            <a:off x="4497541" y="3831718"/>
            <a:ext cx="670027"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Philippines</a:t>
            </a:r>
            <a:endParaRPr lang="en-GB" altLang="en-US" sz="700" dirty="0">
              <a:solidFill>
                <a:srgbClr val="000000"/>
              </a:solidFill>
              <a:cs typeface="Arial" panose="020B0604020202020204" pitchFamily="34" charset="0"/>
            </a:endParaRPr>
          </a:p>
        </p:txBody>
      </p:sp>
      <p:sp>
        <p:nvSpPr>
          <p:cNvPr id="922" name="Text Box 106">
            <a:extLst>
              <a:ext uri="{FF2B5EF4-FFF2-40B4-BE49-F238E27FC236}">
                <a16:creationId xmlns:a16="http://schemas.microsoft.com/office/drawing/2014/main" id="{16798F3C-243E-48B7-A2AF-563C182D3EE8}"/>
              </a:ext>
            </a:extLst>
          </p:cNvPr>
          <p:cNvSpPr txBox="1">
            <a:spLocks noChangeArrowheads="1"/>
          </p:cNvSpPr>
          <p:nvPr/>
        </p:nvSpPr>
        <p:spPr bwMode="auto">
          <a:xfrm>
            <a:off x="4462703" y="3714168"/>
            <a:ext cx="502520" cy="1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Taiwan</a:t>
            </a:r>
            <a:endParaRPr lang="en-GB" altLang="en-US" sz="700" dirty="0">
              <a:solidFill>
                <a:srgbClr val="000000"/>
              </a:solidFill>
              <a:cs typeface="Arial" panose="020B0604020202020204" pitchFamily="34" charset="0"/>
            </a:endParaRPr>
          </a:p>
        </p:txBody>
      </p:sp>
      <p:sp>
        <p:nvSpPr>
          <p:cNvPr id="923" name="Text Box 107">
            <a:extLst>
              <a:ext uri="{FF2B5EF4-FFF2-40B4-BE49-F238E27FC236}">
                <a16:creationId xmlns:a16="http://schemas.microsoft.com/office/drawing/2014/main" id="{3EBCD1FB-076C-4245-AE20-4663FCDF326A}"/>
              </a:ext>
            </a:extLst>
          </p:cNvPr>
          <p:cNvSpPr txBox="1">
            <a:spLocks noChangeArrowheads="1"/>
          </p:cNvSpPr>
          <p:nvPr/>
        </p:nvSpPr>
        <p:spPr bwMode="auto">
          <a:xfrm>
            <a:off x="4131140" y="3795320"/>
            <a:ext cx="502520"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Thailand</a:t>
            </a:r>
            <a:endParaRPr lang="en-GB" altLang="en-US" sz="700" dirty="0">
              <a:solidFill>
                <a:srgbClr val="000000"/>
              </a:solidFill>
              <a:cs typeface="Arial" panose="020B0604020202020204" pitchFamily="34" charset="0"/>
            </a:endParaRPr>
          </a:p>
        </p:txBody>
      </p:sp>
      <p:sp>
        <p:nvSpPr>
          <p:cNvPr id="924" name="Text Box 108">
            <a:extLst>
              <a:ext uri="{FF2B5EF4-FFF2-40B4-BE49-F238E27FC236}">
                <a16:creationId xmlns:a16="http://schemas.microsoft.com/office/drawing/2014/main" id="{6F5BFBC7-949E-4271-911C-F7A2E89C19B2}"/>
              </a:ext>
            </a:extLst>
          </p:cNvPr>
          <p:cNvSpPr txBox="1">
            <a:spLocks noChangeArrowheads="1"/>
          </p:cNvSpPr>
          <p:nvPr/>
        </p:nvSpPr>
        <p:spPr bwMode="auto">
          <a:xfrm>
            <a:off x="3782679" y="3700277"/>
            <a:ext cx="502520" cy="1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a:solidFill>
                  <a:srgbClr val="000000"/>
                </a:solidFill>
                <a:cs typeface="Arial" panose="020B0604020202020204" pitchFamily="34" charset="0"/>
              </a:rPr>
              <a:t>India:</a:t>
            </a:r>
            <a:r>
              <a:rPr lang="en-GB" altLang="en-US" sz="700">
                <a:solidFill>
                  <a:srgbClr val="000000"/>
                </a:solidFill>
                <a:cs typeface="Arial" panose="020B0604020202020204" pitchFamily="34" charset="0"/>
              </a:rPr>
              <a:t> 30</a:t>
            </a:r>
          </a:p>
        </p:txBody>
      </p:sp>
      <p:sp>
        <p:nvSpPr>
          <p:cNvPr id="925" name="Text Box 109">
            <a:extLst>
              <a:ext uri="{FF2B5EF4-FFF2-40B4-BE49-F238E27FC236}">
                <a16:creationId xmlns:a16="http://schemas.microsoft.com/office/drawing/2014/main" id="{6D49ED52-F457-45ED-BAA0-5B40B7123EF0}"/>
              </a:ext>
            </a:extLst>
          </p:cNvPr>
          <p:cNvSpPr txBox="1">
            <a:spLocks noChangeArrowheads="1"/>
          </p:cNvSpPr>
          <p:nvPr/>
        </p:nvSpPr>
        <p:spPr bwMode="auto">
          <a:xfrm>
            <a:off x="3260522" y="3753901"/>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Egypt</a:t>
            </a:r>
            <a:endParaRPr lang="en-GB" altLang="en-US" sz="700" dirty="0">
              <a:solidFill>
                <a:srgbClr val="000000"/>
              </a:solidFill>
              <a:cs typeface="Arial" panose="020B0604020202020204" pitchFamily="34" charset="0"/>
            </a:endParaRPr>
          </a:p>
        </p:txBody>
      </p:sp>
      <p:sp>
        <p:nvSpPr>
          <p:cNvPr id="926" name="Text Box 110">
            <a:extLst>
              <a:ext uri="{FF2B5EF4-FFF2-40B4-BE49-F238E27FC236}">
                <a16:creationId xmlns:a16="http://schemas.microsoft.com/office/drawing/2014/main" id="{38BBCDAE-90C9-4B39-902E-B5AE431C7BE6}"/>
              </a:ext>
            </a:extLst>
          </p:cNvPr>
          <p:cNvSpPr txBox="1">
            <a:spLocks noChangeArrowheads="1"/>
          </p:cNvSpPr>
          <p:nvPr/>
        </p:nvSpPr>
        <p:spPr bwMode="auto">
          <a:xfrm>
            <a:off x="3099153" y="4374552"/>
            <a:ext cx="753780"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South Africa</a:t>
            </a:r>
            <a:endParaRPr lang="en-GB" altLang="en-US" sz="700" dirty="0">
              <a:solidFill>
                <a:srgbClr val="000000"/>
              </a:solidFill>
              <a:cs typeface="Arial" panose="020B0604020202020204" pitchFamily="34" charset="0"/>
            </a:endParaRPr>
          </a:p>
        </p:txBody>
      </p:sp>
      <p:sp>
        <p:nvSpPr>
          <p:cNvPr id="927" name="Text Box 111">
            <a:extLst>
              <a:ext uri="{FF2B5EF4-FFF2-40B4-BE49-F238E27FC236}">
                <a16:creationId xmlns:a16="http://schemas.microsoft.com/office/drawing/2014/main" id="{FABAEB52-4015-496D-A390-A48C765EBE92}"/>
              </a:ext>
            </a:extLst>
          </p:cNvPr>
          <p:cNvSpPr txBox="1">
            <a:spLocks noChangeArrowheads="1"/>
          </p:cNvSpPr>
          <p:nvPr/>
        </p:nvSpPr>
        <p:spPr bwMode="auto">
          <a:xfrm>
            <a:off x="3737631" y="3076689"/>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dirty="0">
                <a:solidFill>
                  <a:srgbClr val="000000"/>
                </a:solidFill>
                <a:cs typeface="Arial" panose="020B0604020202020204" pitchFamily="34" charset="0"/>
              </a:rPr>
              <a:t>Russia:</a:t>
            </a:r>
          </a:p>
        </p:txBody>
      </p:sp>
      <p:sp>
        <p:nvSpPr>
          <p:cNvPr id="928" name="Text Box 112">
            <a:extLst>
              <a:ext uri="{FF2B5EF4-FFF2-40B4-BE49-F238E27FC236}">
                <a16:creationId xmlns:a16="http://schemas.microsoft.com/office/drawing/2014/main" id="{9B097ABE-F166-4FAB-B21D-2E917B79A2E6}"/>
              </a:ext>
            </a:extLst>
          </p:cNvPr>
          <p:cNvSpPr txBox="1">
            <a:spLocks noChangeArrowheads="1"/>
          </p:cNvSpPr>
          <p:nvPr/>
        </p:nvSpPr>
        <p:spPr bwMode="auto">
          <a:xfrm>
            <a:off x="2365088" y="4072718"/>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Brazil</a:t>
            </a:r>
            <a:endParaRPr lang="en-GB" altLang="en-US" sz="700" dirty="0">
              <a:solidFill>
                <a:srgbClr val="000000"/>
              </a:solidFill>
              <a:cs typeface="Arial" panose="020B0604020202020204" pitchFamily="34" charset="0"/>
            </a:endParaRPr>
          </a:p>
        </p:txBody>
      </p:sp>
      <p:sp>
        <p:nvSpPr>
          <p:cNvPr id="929" name="Text Box 113">
            <a:extLst>
              <a:ext uri="{FF2B5EF4-FFF2-40B4-BE49-F238E27FC236}">
                <a16:creationId xmlns:a16="http://schemas.microsoft.com/office/drawing/2014/main" id="{264CA1E3-118F-46D7-84CF-A6EB17DF808A}"/>
              </a:ext>
            </a:extLst>
          </p:cNvPr>
          <p:cNvSpPr txBox="1">
            <a:spLocks noChangeArrowheads="1"/>
          </p:cNvSpPr>
          <p:nvPr/>
        </p:nvSpPr>
        <p:spPr bwMode="auto">
          <a:xfrm>
            <a:off x="3455513" y="3643874"/>
            <a:ext cx="502520"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Israel</a:t>
            </a:r>
            <a:endParaRPr lang="en-GB" altLang="en-US" sz="700" dirty="0">
              <a:solidFill>
                <a:srgbClr val="000000"/>
              </a:solidFill>
              <a:cs typeface="Arial" panose="020B0604020202020204" pitchFamily="34" charset="0"/>
            </a:endParaRPr>
          </a:p>
        </p:txBody>
      </p:sp>
      <p:sp>
        <p:nvSpPr>
          <p:cNvPr id="930" name="Text Box 250">
            <a:extLst>
              <a:ext uri="{FF2B5EF4-FFF2-40B4-BE49-F238E27FC236}">
                <a16:creationId xmlns:a16="http://schemas.microsoft.com/office/drawing/2014/main" id="{AED7B5C6-DC1D-4076-99A7-9A1D412E9C6D}"/>
              </a:ext>
            </a:extLst>
          </p:cNvPr>
          <p:cNvSpPr txBox="1">
            <a:spLocks noChangeArrowheads="1"/>
          </p:cNvSpPr>
          <p:nvPr/>
        </p:nvSpPr>
        <p:spPr bwMode="auto">
          <a:xfrm>
            <a:off x="2889253" y="3938521"/>
            <a:ext cx="586273" cy="17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sm" len="sm"/>
              </a14:hiddenLine>
            </a:ext>
          </a:extLst>
        </p:spPr>
        <p:txBody>
          <a:bodyPr wrap="square" lIns="126000" tIns="46800" rIns="90000" bIns="46800">
            <a:spAutoFit/>
          </a:bodyPr>
          <a:lstStyle>
            <a:lvl1pPr defTabSz="762000" eaLnBrk="0" hangingPunct="0">
              <a:defRPr sz="1000">
                <a:solidFill>
                  <a:schemeClr val="tx1"/>
                </a:solidFill>
                <a:latin typeface="Univers 45 Light" pitchFamily="2" charset="0"/>
              </a:defRPr>
            </a:lvl1pPr>
            <a:lvl2pPr marL="742950" indent="-285750" defTabSz="762000" eaLnBrk="0" hangingPunct="0">
              <a:defRPr sz="1000">
                <a:solidFill>
                  <a:schemeClr val="tx1"/>
                </a:solidFill>
                <a:latin typeface="Univers 45 Light" pitchFamily="2" charset="0"/>
              </a:defRPr>
            </a:lvl2pPr>
            <a:lvl3pPr marL="1143000" indent="-228600" defTabSz="762000" eaLnBrk="0" hangingPunct="0">
              <a:defRPr sz="1000">
                <a:solidFill>
                  <a:schemeClr val="tx1"/>
                </a:solidFill>
                <a:latin typeface="Univers 45 Light" pitchFamily="2" charset="0"/>
              </a:defRPr>
            </a:lvl3pPr>
            <a:lvl4pPr marL="1600200" indent="-228600" defTabSz="762000" eaLnBrk="0" hangingPunct="0">
              <a:defRPr sz="1000">
                <a:solidFill>
                  <a:schemeClr val="tx1"/>
                </a:solidFill>
                <a:latin typeface="Univers 45 Light" pitchFamily="2" charset="0"/>
              </a:defRPr>
            </a:lvl4pPr>
            <a:lvl5pPr marL="2057400" indent="-228600" defTabSz="762000" eaLnBrk="0" hangingPunct="0">
              <a:defRPr sz="1000">
                <a:solidFill>
                  <a:schemeClr val="tx1"/>
                </a:solidFill>
                <a:latin typeface="Univers 45 Light" pitchFamily="2" charset="0"/>
              </a:defRPr>
            </a:lvl5pPr>
            <a:lvl6pPr marL="2514600" indent="-228600" defTabSz="762000" eaLnBrk="0" fontAlgn="base" hangingPunct="0">
              <a:spcBef>
                <a:spcPct val="0"/>
              </a:spcBef>
              <a:spcAft>
                <a:spcPct val="0"/>
              </a:spcAft>
              <a:defRPr sz="1000">
                <a:solidFill>
                  <a:schemeClr val="tx1"/>
                </a:solidFill>
                <a:latin typeface="Univers 45 Light" pitchFamily="2" charset="0"/>
              </a:defRPr>
            </a:lvl6pPr>
            <a:lvl7pPr marL="2971800" indent="-228600" defTabSz="762000" eaLnBrk="0" fontAlgn="base" hangingPunct="0">
              <a:spcBef>
                <a:spcPct val="0"/>
              </a:spcBef>
              <a:spcAft>
                <a:spcPct val="0"/>
              </a:spcAft>
              <a:defRPr sz="1000">
                <a:solidFill>
                  <a:schemeClr val="tx1"/>
                </a:solidFill>
                <a:latin typeface="Univers 45 Light" pitchFamily="2" charset="0"/>
              </a:defRPr>
            </a:lvl7pPr>
            <a:lvl8pPr marL="3429000" indent="-228600" defTabSz="762000" eaLnBrk="0" fontAlgn="base" hangingPunct="0">
              <a:spcBef>
                <a:spcPct val="0"/>
              </a:spcBef>
              <a:spcAft>
                <a:spcPct val="0"/>
              </a:spcAft>
              <a:defRPr sz="1000">
                <a:solidFill>
                  <a:schemeClr val="tx1"/>
                </a:solidFill>
                <a:latin typeface="Univers 45 Light" pitchFamily="2" charset="0"/>
              </a:defRPr>
            </a:lvl8pPr>
            <a:lvl9pPr marL="3886200" indent="-228600" defTabSz="762000" eaLnBrk="0" fontAlgn="base" hangingPunct="0">
              <a:spcBef>
                <a:spcPct val="0"/>
              </a:spcBef>
              <a:spcAft>
                <a:spcPct val="0"/>
              </a:spcAft>
              <a:defRPr sz="1000">
                <a:solidFill>
                  <a:schemeClr val="tx1"/>
                </a:solidFill>
                <a:latin typeface="Univers 45 Light" pitchFamily="2" charset="0"/>
              </a:defRPr>
            </a:lvl9pPr>
          </a:lstStyle>
          <a:p>
            <a:r>
              <a:rPr lang="en-GB" altLang="en-US" sz="700" b="1" dirty="0">
                <a:solidFill>
                  <a:srgbClr val="000000"/>
                </a:solidFill>
                <a:cs typeface="Arial" panose="020B0604020202020204" pitchFamily="34" charset="0"/>
              </a:rPr>
              <a:t>Nigeria</a:t>
            </a:r>
            <a:endParaRPr lang="en-GB" altLang="en-US" sz="700" dirty="0">
              <a:solidFill>
                <a:srgbClr val="000000"/>
              </a:solidFill>
              <a:cs typeface="Arial" panose="020B0604020202020204" pitchFamily="34" charset="0"/>
            </a:endParaRPr>
          </a:p>
        </p:txBody>
      </p:sp>
      <p:sp>
        <p:nvSpPr>
          <p:cNvPr id="931" name="Rectangle 601">
            <a:extLst>
              <a:ext uri="{FF2B5EF4-FFF2-40B4-BE49-F238E27FC236}">
                <a16:creationId xmlns:a16="http://schemas.microsoft.com/office/drawing/2014/main" id="{79A0CD5F-4AF4-4528-9BA0-684DB17A15A7}"/>
              </a:ext>
            </a:extLst>
          </p:cNvPr>
          <p:cNvSpPr>
            <a:spLocks noChangeArrowheads="1"/>
          </p:cNvSpPr>
          <p:nvPr/>
        </p:nvSpPr>
        <p:spPr bwMode="auto">
          <a:xfrm>
            <a:off x="2657452" y="4133849"/>
            <a:ext cx="41877" cy="1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eaLnBrk="0" hangingPunct="0">
              <a:defRPr sz="1000">
                <a:solidFill>
                  <a:schemeClr val="tx1"/>
                </a:solidFill>
                <a:latin typeface="Univers 45 Light" pitchFamily="2" charset="0"/>
              </a:defRPr>
            </a:lvl1pPr>
            <a:lvl2pPr marL="742950" indent="-285750" eaLnBrk="0" hangingPunct="0">
              <a:defRPr sz="1000">
                <a:solidFill>
                  <a:schemeClr val="tx1"/>
                </a:solidFill>
                <a:latin typeface="Univers 45 Light" pitchFamily="2" charset="0"/>
              </a:defRPr>
            </a:lvl2pPr>
            <a:lvl3pPr marL="1143000" indent="-228600" eaLnBrk="0" hangingPunct="0">
              <a:defRPr sz="1000">
                <a:solidFill>
                  <a:schemeClr val="tx1"/>
                </a:solidFill>
                <a:latin typeface="Univers 45 Light" pitchFamily="2" charset="0"/>
              </a:defRPr>
            </a:lvl3pPr>
            <a:lvl4pPr marL="1600200" indent="-228600" eaLnBrk="0" hangingPunct="0">
              <a:defRPr sz="1000">
                <a:solidFill>
                  <a:schemeClr val="tx1"/>
                </a:solidFill>
                <a:latin typeface="Univers 45 Light" pitchFamily="2" charset="0"/>
              </a:defRPr>
            </a:lvl4pPr>
            <a:lvl5pPr marL="2057400" indent="-228600" eaLnBrk="0" hangingPunct="0">
              <a:defRPr sz="1000">
                <a:solidFill>
                  <a:schemeClr val="tx1"/>
                </a:solidFill>
                <a:latin typeface="Univers 45 Light" pitchFamily="2" charset="0"/>
              </a:defRPr>
            </a:lvl5pPr>
            <a:lvl6pPr marL="2514600" indent="-228600" eaLnBrk="0" fontAlgn="base" hangingPunct="0">
              <a:spcBef>
                <a:spcPct val="0"/>
              </a:spcBef>
              <a:spcAft>
                <a:spcPct val="0"/>
              </a:spcAft>
              <a:defRPr sz="1000">
                <a:solidFill>
                  <a:schemeClr val="tx1"/>
                </a:solidFill>
                <a:latin typeface="Univers 45 Light" pitchFamily="2" charset="0"/>
              </a:defRPr>
            </a:lvl6pPr>
            <a:lvl7pPr marL="2971800" indent="-228600" eaLnBrk="0" fontAlgn="base" hangingPunct="0">
              <a:spcBef>
                <a:spcPct val="0"/>
              </a:spcBef>
              <a:spcAft>
                <a:spcPct val="0"/>
              </a:spcAft>
              <a:defRPr sz="1000">
                <a:solidFill>
                  <a:schemeClr val="tx1"/>
                </a:solidFill>
                <a:latin typeface="Univers 45 Light" pitchFamily="2" charset="0"/>
              </a:defRPr>
            </a:lvl7pPr>
            <a:lvl8pPr marL="3429000" indent="-228600" eaLnBrk="0" fontAlgn="base" hangingPunct="0">
              <a:spcBef>
                <a:spcPct val="0"/>
              </a:spcBef>
              <a:spcAft>
                <a:spcPct val="0"/>
              </a:spcAft>
              <a:defRPr sz="1000">
                <a:solidFill>
                  <a:schemeClr val="tx1"/>
                </a:solidFill>
                <a:latin typeface="Univers 45 Light" pitchFamily="2" charset="0"/>
              </a:defRPr>
            </a:lvl8pPr>
            <a:lvl9pPr marL="3886200" indent="-228600" eaLnBrk="0" fontAlgn="base" hangingPunct="0">
              <a:spcBef>
                <a:spcPct val="0"/>
              </a:spcBef>
              <a:spcAft>
                <a:spcPct val="0"/>
              </a:spcAft>
              <a:defRPr sz="1000">
                <a:solidFill>
                  <a:schemeClr val="tx1"/>
                </a:solidFill>
                <a:latin typeface="Univers 45 Light" pitchFamily="2"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000" b="0" i="0" u="none" strike="noStrike" kern="0" cap="none" spc="0" normalizeH="0" baseline="0" noProof="0">
                <a:ln>
                  <a:noFill/>
                </a:ln>
                <a:solidFill>
                  <a:prstClr val="black"/>
                </a:solidFill>
                <a:effectLst/>
                <a:uLnTx/>
                <a:uFillTx/>
                <a:latin typeface="Univers 45 Light" pitchFamily="2" charset="0"/>
              </a:rPr>
              <a:t> </a:t>
            </a:r>
          </a:p>
        </p:txBody>
      </p:sp>
      <p:grpSp>
        <p:nvGrpSpPr>
          <p:cNvPr id="932" name="Group 931">
            <a:extLst>
              <a:ext uri="{FF2B5EF4-FFF2-40B4-BE49-F238E27FC236}">
                <a16:creationId xmlns:a16="http://schemas.microsoft.com/office/drawing/2014/main" id="{0076490A-0A5C-4491-9060-598E307797FD}"/>
              </a:ext>
            </a:extLst>
          </p:cNvPr>
          <p:cNvGrpSpPr/>
          <p:nvPr/>
        </p:nvGrpSpPr>
        <p:grpSpPr>
          <a:xfrm>
            <a:off x="3181408" y="3879461"/>
            <a:ext cx="502312" cy="471764"/>
            <a:chOff x="6926316" y="5222011"/>
            <a:chExt cx="548413" cy="548640"/>
          </a:xfrm>
        </p:grpSpPr>
        <p:sp>
          <p:nvSpPr>
            <p:cNvPr id="933" name="Oval 932">
              <a:extLst>
                <a:ext uri="{FF2B5EF4-FFF2-40B4-BE49-F238E27FC236}">
                  <a16:creationId xmlns:a16="http://schemas.microsoft.com/office/drawing/2014/main" id="{504761B8-CEBA-4A41-B4A7-9518894EF451}"/>
                </a:ext>
              </a:extLst>
            </p:cNvPr>
            <p:cNvSpPr>
              <a:spLocks noChangeAspect="1"/>
            </p:cNvSpPr>
            <p:nvPr/>
          </p:nvSpPr>
          <p:spPr>
            <a:xfrm>
              <a:off x="6926316" y="5222011"/>
              <a:ext cx="548413" cy="548640"/>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TN Brighter Sans Light"/>
                <a:ea typeface="+mn-ea"/>
                <a:cs typeface="+mn-cs"/>
              </a:endParaRPr>
            </a:p>
          </p:txBody>
        </p:sp>
        <p:sp>
          <p:nvSpPr>
            <p:cNvPr id="934" name="Oval 933">
              <a:extLst>
                <a:ext uri="{FF2B5EF4-FFF2-40B4-BE49-F238E27FC236}">
                  <a16:creationId xmlns:a16="http://schemas.microsoft.com/office/drawing/2014/main" id="{80B4ADBE-F329-4D95-9A09-423EA39268D3}"/>
                </a:ext>
              </a:extLst>
            </p:cNvPr>
            <p:cNvSpPr>
              <a:spLocks noChangeAspect="1"/>
            </p:cNvSpPr>
            <p:nvPr/>
          </p:nvSpPr>
          <p:spPr>
            <a:xfrm>
              <a:off x="6994867" y="5290591"/>
              <a:ext cx="411310" cy="411480"/>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TN Brighter Sans Light"/>
                <a:ea typeface="+mn-ea"/>
                <a:cs typeface="+mn-cs"/>
              </a:endParaRPr>
            </a:p>
          </p:txBody>
        </p:sp>
        <p:sp>
          <p:nvSpPr>
            <p:cNvPr id="935" name="Oval 934">
              <a:extLst>
                <a:ext uri="{FF2B5EF4-FFF2-40B4-BE49-F238E27FC236}">
                  <a16:creationId xmlns:a16="http://schemas.microsoft.com/office/drawing/2014/main" id="{BCD52290-6DA8-4A0C-83C6-7A43D090B583}"/>
                </a:ext>
              </a:extLst>
            </p:cNvPr>
            <p:cNvSpPr>
              <a:spLocks noChangeAspect="1"/>
            </p:cNvSpPr>
            <p:nvPr/>
          </p:nvSpPr>
          <p:spPr>
            <a:xfrm>
              <a:off x="7063362" y="5358399"/>
              <a:ext cx="274320" cy="274433"/>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TN Brighter Sans Light"/>
                <a:ea typeface="+mn-ea"/>
                <a:cs typeface="+mn-cs"/>
              </a:endParaRPr>
            </a:p>
          </p:txBody>
        </p:sp>
      </p:grpSp>
      <p:cxnSp>
        <p:nvCxnSpPr>
          <p:cNvPr id="936" name="Connector: Elbow 935">
            <a:extLst>
              <a:ext uri="{FF2B5EF4-FFF2-40B4-BE49-F238E27FC236}">
                <a16:creationId xmlns:a16="http://schemas.microsoft.com/office/drawing/2014/main" id="{286F9600-95BE-40D3-ACB6-B6454F6D4018}"/>
              </a:ext>
            </a:extLst>
          </p:cNvPr>
          <p:cNvCxnSpPr>
            <a:cxnSpLocks/>
            <a:stCxn id="933" idx="2"/>
          </p:cNvCxnSpPr>
          <p:nvPr/>
        </p:nvCxnSpPr>
        <p:spPr>
          <a:xfrm rot="10800000">
            <a:off x="2927826" y="2332185"/>
            <a:ext cx="253582" cy="1783159"/>
          </a:xfrm>
          <a:prstGeom prst="bentConnector2">
            <a:avLst/>
          </a:prstGeom>
          <a:noFill/>
          <a:ln w="6350" cap="flat" cmpd="sng" algn="ctr">
            <a:solidFill>
              <a:sysClr val="windowText" lastClr="000000"/>
            </a:solidFill>
            <a:prstDash val="solid"/>
            <a:miter lim="800000"/>
          </a:ln>
          <a:effectLst/>
        </p:spPr>
      </p:cxnSp>
      <p:cxnSp>
        <p:nvCxnSpPr>
          <p:cNvPr id="937" name="Connector: Elbow 936">
            <a:extLst>
              <a:ext uri="{FF2B5EF4-FFF2-40B4-BE49-F238E27FC236}">
                <a16:creationId xmlns:a16="http://schemas.microsoft.com/office/drawing/2014/main" id="{1567520F-748B-4C9A-BA90-745979156CF6}"/>
              </a:ext>
            </a:extLst>
          </p:cNvPr>
          <p:cNvCxnSpPr>
            <a:cxnSpLocks/>
            <a:stCxn id="580" idx="29"/>
            <a:endCxn id="556" idx="0"/>
          </p:cNvCxnSpPr>
          <p:nvPr/>
        </p:nvCxnSpPr>
        <p:spPr>
          <a:xfrm flipH="1">
            <a:off x="3375052" y="4163467"/>
            <a:ext cx="302959" cy="767174"/>
          </a:xfrm>
          <a:prstGeom prst="bentConnector4">
            <a:avLst>
              <a:gd name="adj1" fmla="val -75456"/>
              <a:gd name="adj2" fmla="val 60054"/>
            </a:avLst>
          </a:prstGeom>
          <a:noFill/>
          <a:ln w="6350" cap="flat" cmpd="sng" algn="ctr">
            <a:solidFill>
              <a:sysClr val="windowText" lastClr="000000"/>
            </a:solidFill>
            <a:prstDash val="solid"/>
            <a:miter lim="800000"/>
          </a:ln>
          <a:effectLst/>
        </p:spPr>
      </p:cxnSp>
      <p:sp>
        <p:nvSpPr>
          <p:cNvPr id="938" name="TextBox 937">
            <a:extLst>
              <a:ext uri="{FF2B5EF4-FFF2-40B4-BE49-F238E27FC236}">
                <a16:creationId xmlns:a16="http://schemas.microsoft.com/office/drawing/2014/main" id="{B07E9CE8-0B5C-46CA-8C2A-72D49E81118B}"/>
              </a:ext>
            </a:extLst>
          </p:cNvPr>
          <p:cNvSpPr txBox="1"/>
          <p:nvPr/>
        </p:nvSpPr>
        <p:spPr>
          <a:xfrm>
            <a:off x="6239038" y="1555047"/>
            <a:ext cx="5545794" cy="338554"/>
          </a:xfrm>
          <a:prstGeom prst="rect">
            <a:avLst/>
          </a:prstGeom>
          <a:noFill/>
        </p:spPr>
        <p:txBody>
          <a:bodyPr wrap="square" rtlCol="0">
            <a:spAutoFit/>
          </a:bodyPr>
          <a:lstStyle/>
          <a:p>
            <a:pPr defTabSz="914400"/>
            <a:r>
              <a:rPr lang="en-US" sz="1600" b="1" dirty="0">
                <a:solidFill>
                  <a:prstClr val="black"/>
                </a:solidFill>
                <a:latin typeface="MTN Brighter Sans Light"/>
              </a:rPr>
              <a:t>Other Socio-economic benefits of 5G deployment…</a:t>
            </a:r>
          </a:p>
        </p:txBody>
      </p:sp>
      <p:pic>
        <p:nvPicPr>
          <p:cNvPr id="939" name="Picture 938">
            <a:extLst>
              <a:ext uri="{FF2B5EF4-FFF2-40B4-BE49-F238E27FC236}">
                <a16:creationId xmlns:a16="http://schemas.microsoft.com/office/drawing/2014/main" id="{4D70C767-26A7-44DC-B45C-E527C3A5D956}"/>
              </a:ext>
            </a:extLst>
          </p:cNvPr>
          <p:cNvPicPr>
            <a:picLocks noChangeAspect="1"/>
          </p:cNvPicPr>
          <p:nvPr/>
        </p:nvPicPr>
        <p:blipFill>
          <a:blip r:embed="rId3"/>
          <a:stretch>
            <a:fillRect/>
          </a:stretch>
        </p:blipFill>
        <p:spPr>
          <a:xfrm>
            <a:off x="6193082" y="3387580"/>
            <a:ext cx="960886" cy="1150064"/>
          </a:xfrm>
          <a:prstGeom prst="rect">
            <a:avLst/>
          </a:prstGeom>
        </p:spPr>
      </p:pic>
      <p:sp>
        <p:nvSpPr>
          <p:cNvPr id="940" name="TextBox 939">
            <a:extLst>
              <a:ext uri="{FF2B5EF4-FFF2-40B4-BE49-F238E27FC236}">
                <a16:creationId xmlns:a16="http://schemas.microsoft.com/office/drawing/2014/main" id="{3E821DDE-2D30-459E-A270-E921C2C48BC1}"/>
              </a:ext>
            </a:extLst>
          </p:cNvPr>
          <p:cNvSpPr txBox="1"/>
          <p:nvPr/>
        </p:nvSpPr>
        <p:spPr>
          <a:xfrm>
            <a:off x="7197309" y="4650104"/>
            <a:ext cx="4710390" cy="1169551"/>
          </a:xfrm>
          <a:prstGeom prst="rect">
            <a:avLst/>
          </a:prstGeom>
          <a:noFill/>
        </p:spPr>
        <p:txBody>
          <a:bodyPr wrap="square" rtlCol="0">
            <a:spAutoFit/>
          </a:bodyPr>
          <a:lstStyle/>
          <a:p>
            <a:pPr defTabSz="914400"/>
            <a:r>
              <a:rPr lang="en-US" sz="1400" dirty="0">
                <a:solidFill>
                  <a:prstClr val="black"/>
                </a:solidFill>
                <a:latin typeface="MTN Brighter Sans Light"/>
              </a:rPr>
              <a:t>Day-to-day safety may be enhanced by broadband-enabled first responder communications, as well as new and improved tools to provide first responders with the data or support needed to address situations most effectively</a:t>
            </a:r>
          </a:p>
        </p:txBody>
      </p:sp>
      <p:sp>
        <p:nvSpPr>
          <p:cNvPr id="941" name="TextBox 940">
            <a:extLst>
              <a:ext uri="{FF2B5EF4-FFF2-40B4-BE49-F238E27FC236}">
                <a16:creationId xmlns:a16="http://schemas.microsoft.com/office/drawing/2014/main" id="{71533EA3-2DEA-4110-8202-1FB2BEFF1D0B}"/>
              </a:ext>
            </a:extLst>
          </p:cNvPr>
          <p:cNvSpPr txBox="1"/>
          <p:nvPr/>
        </p:nvSpPr>
        <p:spPr>
          <a:xfrm>
            <a:off x="7197309" y="3521592"/>
            <a:ext cx="4528822" cy="738664"/>
          </a:xfrm>
          <a:prstGeom prst="rect">
            <a:avLst/>
          </a:prstGeom>
          <a:noFill/>
        </p:spPr>
        <p:txBody>
          <a:bodyPr wrap="square" rtlCol="0">
            <a:spAutoFit/>
          </a:bodyPr>
          <a:lstStyle/>
          <a:p>
            <a:pPr defTabSz="914400"/>
            <a:r>
              <a:rPr lang="en-US" sz="1400" dirty="0">
                <a:solidFill>
                  <a:prstClr val="black"/>
                </a:solidFill>
                <a:latin typeface="MTN Brighter Sans Light"/>
              </a:rPr>
              <a:t>Increased availability and access to good healthcare services at lower cost (via video/telemedicine, tactile internet). </a:t>
            </a:r>
          </a:p>
        </p:txBody>
      </p:sp>
      <p:sp>
        <p:nvSpPr>
          <p:cNvPr id="942" name="TextBox 941">
            <a:extLst>
              <a:ext uri="{FF2B5EF4-FFF2-40B4-BE49-F238E27FC236}">
                <a16:creationId xmlns:a16="http://schemas.microsoft.com/office/drawing/2014/main" id="{31A1BB89-4747-460C-A4A2-120F124142D6}"/>
              </a:ext>
            </a:extLst>
          </p:cNvPr>
          <p:cNvSpPr txBox="1"/>
          <p:nvPr/>
        </p:nvSpPr>
        <p:spPr>
          <a:xfrm>
            <a:off x="7197309" y="2058905"/>
            <a:ext cx="4626096" cy="1169551"/>
          </a:xfrm>
          <a:prstGeom prst="rect">
            <a:avLst/>
          </a:prstGeom>
          <a:noFill/>
        </p:spPr>
        <p:txBody>
          <a:bodyPr wrap="square" rtlCol="0">
            <a:spAutoFit/>
          </a:bodyPr>
          <a:lstStyle/>
          <a:p>
            <a:pPr defTabSz="914400"/>
            <a:r>
              <a:rPr lang="en-US" sz="1400" dirty="0">
                <a:solidFill>
                  <a:prstClr val="black"/>
                </a:solidFill>
                <a:latin typeface="MTN Brighter Sans Light"/>
              </a:rPr>
              <a:t>Increased productivity and safety in manufacturing, mining and construction through development of smarter factories and machinery, enabling redeployment of human resources and higher-quality outputs</a:t>
            </a:r>
          </a:p>
        </p:txBody>
      </p:sp>
      <p:sp>
        <p:nvSpPr>
          <p:cNvPr id="943" name="TextBox 942">
            <a:extLst>
              <a:ext uri="{FF2B5EF4-FFF2-40B4-BE49-F238E27FC236}">
                <a16:creationId xmlns:a16="http://schemas.microsoft.com/office/drawing/2014/main" id="{656EBF6D-BD8D-4D6A-93EC-9BF6F910EBED}"/>
              </a:ext>
            </a:extLst>
          </p:cNvPr>
          <p:cNvSpPr txBox="1"/>
          <p:nvPr/>
        </p:nvSpPr>
        <p:spPr>
          <a:xfrm>
            <a:off x="674596" y="6496888"/>
            <a:ext cx="5170005" cy="215444"/>
          </a:xfrm>
          <a:prstGeom prst="rect">
            <a:avLst/>
          </a:prstGeom>
          <a:noFill/>
        </p:spPr>
        <p:txBody>
          <a:bodyPr wrap="none" rtlCol="0">
            <a:spAutoFit/>
          </a:bodyPr>
          <a:lstStyle/>
          <a:p>
            <a:pPr defTabSz="914400"/>
            <a:r>
              <a:rPr lang="en-US" sz="800" dirty="0">
                <a:solidFill>
                  <a:prstClr val="black"/>
                </a:solidFill>
                <a:latin typeface="MTN Brighter Sans Light"/>
              </a:rPr>
              <a:t>Source: 2018 GSMA Study on socio –economic benefits of 5G services provided in mmwave bands</a:t>
            </a:r>
          </a:p>
        </p:txBody>
      </p:sp>
      <p:grpSp>
        <p:nvGrpSpPr>
          <p:cNvPr id="944" name="Group 943">
            <a:extLst>
              <a:ext uri="{FF2B5EF4-FFF2-40B4-BE49-F238E27FC236}">
                <a16:creationId xmlns:a16="http://schemas.microsoft.com/office/drawing/2014/main" id="{947EF6D5-5EB3-4FAF-BD11-4EC512CC64D5}"/>
              </a:ext>
            </a:extLst>
          </p:cNvPr>
          <p:cNvGrpSpPr/>
          <p:nvPr/>
        </p:nvGrpSpPr>
        <p:grpSpPr>
          <a:xfrm>
            <a:off x="6196080" y="2100069"/>
            <a:ext cx="973426" cy="1120741"/>
            <a:chOff x="0" y="3135438"/>
            <a:chExt cx="1136968" cy="1204783"/>
          </a:xfrm>
        </p:grpSpPr>
        <p:sp>
          <p:nvSpPr>
            <p:cNvPr id="945" name="Rectangle 944">
              <a:extLst>
                <a:ext uri="{FF2B5EF4-FFF2-40B4-BE49-F238E27FC236}">
                  <a16:creationId xmlns:a16="http://schemas.microsoft.com/office/drawing/2014/main" id="{E9810BA0-0DAD-422F-BB0D-D8EBFE004768}"/>
                </a:ext>
              </a:extLst>
            </p:cNvPr>
            <p:cNvSpPr/>
            <p:nvPr/>
          </p:nvSpPr>
          <p:spPr>
            <a:xfrm>
              <a:off x="0" y="3135438"/>
              <a:ext cx="1130950" cy="1204783"/>
            </a:xfrm>
            <a:prstGeom prst="rect">
              <a:avLst/>
            </a:prstGeom>
            <a:solidFill>
              <a:srgbClr val="0099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TN Brighter Sans Light"/>
                <a:ea typeface="+mn-ea"/>
                <a:cs typeface="+mn-cs"/>
              </a:endParaRPr>
            </a:p>
          </p:txBody>
        </p:sp>
        <p:sp>
          <p:nvSpPr>
            <p:cNvPr id="946" name="TextBox 945">
              <a:extLst>
                <a:ext uri="{FF2B5EF4-FFF2-40B4-BE49-F238E27FC236}">
                  <a16:creationId xmlns:a16="http://schemas.microsoft.com/office/drawing/2014/main" id="{75481811-C88F-4AF9-9BF6-046836DFB532}"/>
                </a:ext>
              </a:extLst>
            </p:cNvPr>
            <p:cNvSpPr txBox="1"/>
            <p:nvPr/>
          </p:nvSpPr>
          <p:spPr>
            <a:xfrm>
              <a:off x="0" y="3913685"/>
              <a:ext cx="1136968" cy="3639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MTN Brighter Sans Light"/>
                </a:rPr>
                <a:t>Increased productivity</a:t>
              </a:r>
            </a:p>
          </p:txBody>
        </p:sp>
        <p:pic>
          <p:nvPicPr>
            <p:cNvPr id="947" name="Picture 2" descr="Productivity Icon Editable Images, Stock Photos &amp;amp; Vectors | Shutterstock">
              <a:extLst>
                <a:ext uri="{FF2B5EF4-FFF2-40B4-BE49-F238E27FC236}">
                  <a16:creationId xmlns:a16="http://schemas.microsoft.com/office/drawing/2014/main" id="{DEF3083A-A51D-4687-A53D-95CD34DCE549}"/>
                </a:ext>
              </a:extLst>
            </p:cNvPr>
            <p:cNvPicPr>
              <a:picLocks noChangeAspect="1" noChangeArrowheads="1"/>
            </p:cNvPicPr>
            <p:nvPr/>
          </p:nvPicPr>
          <p:blipFill rotWithShape="1">
            <a:blip r:embed="rId4">
              <a:lum bright="70000" contrast="-70000"/>
              <a:extLst>
                <a:ext uri="{BEBA8EAE-BF5A-486C-A8C5-ECC9F3942E4B}">
                  <a14:imgProps xmlns:a14="http://schemas.microsoft.com/office/drawing/2010/main">
                    <a14:imgLayer r:embed="rId5">
                      <a14:imgEffect>
                        <a14:backgroundRemoval t="10000" b="90000" l="10000" r="90000">
                          <a14:foregroundMark x1="19615" y1="51429" x2="19615" y2="51429"/>
                          <a14:foregroundMark x1="40769" y1="59286" x2="40769" y2="59286"/>
                          <a14:foregroundMark x1="51154" y1="36071" x2="51154" y2="36071"/>
                        </a14:backgroundRemoval>
                      </a14:imgEffect>
                    </a14:imgLayer>
                  </a14:imgProps>
                </a:ext>
                <a:ext uri="{28A0092B-C50C-407E-A947-70E740481C1C}">
                  <a14:useLocalDpi xmlns:a14="http://schemas.microsoft.com/office/drawing/2010/main" val="0"/>
                </a:ext>
              </a:extLst>
            </a:blip>
            <a:srcRect l="11179" t="9886" r="7207" b="14819"/>
            <a:stretch/>
          </p:blipFill>
          <p:spPr bwMode="auto">
            <a:xfrm>
              <a:off x="214340" y="3196989"/>
              <a:ext cx="739340" cy="7345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8" name="Group 947">
            <a:extLst>
              <a:ext uri="{FF2B5EF4-FFF2-40B4-BE49-F238E27FC236}">
                <a16:creationId xmlns:a16="http://schemas.microsoft.com/office/drawing/2014/main" id="{E9EE01AC-827B-4182-98F2-E18114227288}"/>
              </a:ext>
            </a:extLst>
          </p:cNvPr>
          <p:cNvGrpSpPr/>
          <p:nvPr/>
        </p:nvGrpSpPr>
        <p:grpSpPr>
          <a:xfrm>
            <a:off x="6146799" y="4705685"/>
            <a:ext cx="1101309" cy="1120743"/>
            <a:chOff x="-57560" y="3135438"/>
            <a:chExt cx="1286336" cy="1204783"/>
          </a:xfrm>
        </p:grpSpPr>
        <p:sp>
          <p:nvSpPr>
            <p:cNvPr id="949" name="Rectangle 948">
              <a:extLst>
                <a:ext uri="{FF2B5EF4-FFF2-40B4-BE49-F238E27FC236}">
                  <a16:creationId xmlns:a16="http://schemas.microsoft.com/office/drawing/2014/main" id="{46D59727-ECF3-4B75-9B1C-9EEE939C5C3E}"/>
                </a:ext>
              </a:extLst>
            </p:cNvPr>
            <p:cNvSpPr/>
            <p:nvPr/>
          </p:nvSpPr>
          <p:spPr>
            <a:xfrm>
              <a:off x="0" y="3135438"/>
              <a:ext cx="1130950" cy="1204783"/>
            </a:xfrm>
            <a:prstGeom prst="rect">
              <a:avLst/>
            </a:prstGeom>
            <a:solidFill>
              <a:srgbClr val="0099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TN Brighter Sans Light"/>
                <a:ea typeface="+mn-ea"/>
                <a:cs typeface="+mn-cs"/>
              </a:endParaRPr>
            </a:p>
          </p:txBody>
        </p:sp>
        <p:sp>
          <p:nvSpPr>
            <p:cNvPr id="950" name="TextBox 949">
              <a:extLst>
                <a:ext uri="{FF2B5EF4-FFF2-40B4-BE49-F238E27FC236}">
                  <a16:creationId xmlns:a16="http://schemas.microsoft.com/office/drawing/2014/main" id="{85E2FBEA-D51E-4ED4-9B9D-22D0283BE8AC}"/>
                </a:ext>
              </a:extLst>
            </p:cNvPr>
            <p:cNvSpPr txBox="1"/>
            <p:nvPr/>
          </p:nvSpPr>
          <p:spPr>
            <a:xfrm>
              <a:off x="-57560" y="3826310"/>
              <a:ext cx="1286336" cy="4962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MTN Brighter Sans Light"/>
                </a:rPr>
                <a:t>Increased public safety/ emergency response</a:t>
              </a:r>
            </a:p>
          </p:txBody>
        </p:sp>
      </p:grpSp>
      <p:pic>
        <p:nvPicPr>
          <p:cNvPr id="951" name="Picture 4" descr="Free Shield Security Icon, Symbol. Download in PNG, SVG format.">
            <a:extLst>
              <a:ext uri="{FF2B5EF4-FFF2-40B4-BE49-F238E27FC236}">
                <a16:creationId xmlns:a16="http://schemas.microsoft.com/office/drawing/2014/main" id="{E32BFF00-8FE8-46A9-8DEA-9B565AABC298}"/>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6421245" y="4794722"/>
            <a:ext cx="517943" cy="51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5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A765A131-E380-4A8B-966A-3F9BDE50067C}"/>
              </a:ext>
            </a:extLst>
          </p:cNvPr>
          <p:cNvGraphicFramePr>
            <a:graphicFrameLocks noGrp="1"/>
          </p:cNvGraphicFramePr>
          <p:nvPr>
            <p:extLst>
              <p:ext uri="{D42A27DB-BD31-4B8C-83A1-F6EECF244321}">
                <p14:modId xmlns:p14="http://schemas.microsoft.com/office/powerpoint/2010/main" val="2441840696"/>
              </p:ext>
            </p:extLst>
          </p:nvPr>
        </p:nvGraphicFramePr>
        <p:xfrm>
          <a:off x="144379" y="558265"/>
          <a:ext cx="11925700" cy="6136212"/>
        </p:xfrm>
        <a:graphic>
          <a:graphicData uri="http://schemas.openxmlformats.org/drawingml/2006/table">
            <a:tbl>
              <a:tblPr firstRow="1" bandRow="1">
                <a:tableStyleId>{5C22544A-7EE6-4342-B048-85BDC9FD1C3A}</a:tableStyleId>
              </a:tblPr>
              <a:tblGrid>
                <a:gridCol w="1073604">
                  <a:extLst>
                    <a:ext uri="{9D8B030D-6E8A-4147-A177-3AD203B41FA5}">
                      <a16:colId xmlns:a16="http://schemas.microsoft.com/office/drawing/2014/main" val="1963804692"/>
                    </a:ext>
                  </a:extLst>
                </a:gridCol>
                <a:gridCol w="3989932">
                  <a:extLst>
                    <a:ext uri="{9D8B030D-6E8A-4147-A177-3AD203B41FA5}">
                      <a16:colId xmlns:a16="http://schemas.microsoft.com/office/drawing/2014/main" val="3928316719"/>
                    </a:ext>
                  </a:extLst>
                </a:gridCol>
                <a:gridCol w="2516410">
                  <a:extLst>
                    <a:ext uri="{9D8B030D-6E8A-4147-A177-3AD203B41FA5}">
                      <a16:colId xmlns:a16="http://schemas.microsoft.com/office/drawing/2014/main" val="449485826"/>
                    </a:ext>
                  </a:extLst>
                </a:gridCol>
                <a:gridCol w="921832">
                  <a:extLst>
                    <a:ext uri="{9D8B030D-6E8A-4147-A177-3AD203B41FA5}">
                      <a16:colId xmlns:a16="http://schemas.microsoft.com/office/drawing/2014/main" val="3635403435"/>
                    </a:ext>
                  </a:extLst>
                </a:gridCol>
                <a:gridCol w="3423922">
                  <a:extLst>
                    <a:ext uri="{9D8B030D-6E8A-4147-A177-3AD203B41FA5}">
                      <a16:colId xmlns:a16="http://schemas.microsoft.com/office/drawing/2014/main" val="2986017357"/>
                    </a:ext>
                  </a:extLst>
                </a:gridCol>
              </a:tblGrid>
              <a:tr h="594096">
                <a:tc>
                  <a:txBody>
                    <a:bodyPr/>
                    <a:lstStyle/>
                    <a:p>
                      <a:pPr algn="ctr" fontAlgn="ctr"/>
                      <a:r>
                        <a:rPr lang="en-US" sz="1600" u="none" strike="noStrike" dirty="0">
                          <a:effectLst/>
                          <a:latin typeface="Calibri" panose="020F0502020204030204" pitchFamily="34" charset="0"/>
                          <a:cs typeface="Calibri" panose="020F0502020204030204" pitchFamily="34" charset="0"/>
                        </a:rPr>
                        <a:t>Industry sector</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Current Industry Trends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Sample use cases </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SDG impacted</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Transformation enabled by 5G</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extLst>
                  <a:ext uri="{0D108BD9-81ED-4DB2-BD59-A6C34878D82A}">
                    <a16:rowId xmlns:a16="http://schemas.microsoft.com/office/drawing/2014/main" val="807216438"/>
                  </a:ext>
                </a:extLst>
              </a:tr>
              <a:tr h="1316922">
                <a:tc>
                  <a:txBody>
                    <a:bodyPr/>
                    <a:lstStyle/>
                    <a:p>
                      <a:pPr algn="l" fontAlgn="ctr"/>
                      <a:r>
                        <a:rPr lang="en-US" sz="1100" b="1" u="none" strike="noStrike" dirty="0">
                          <a:effectLst/>
                          <a:latin typeface="Calibri" panose="020F0502020204030204" pitchFamily="34" charset="0"/>
                          <a:cs typeface="Calibri" panose="020F0502020204030204" pitchFamily="34" charset="0"/>
                        </a:rPr>
                        <a:t>Manufacturing</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–Hyper-competition with no sustainable competitive advantages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Increasing volatility from business cycles and product life cycles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Smart factory advances due to developments in the internet of things and automation</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The need to securely connect systems on a common infrastructure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Increasing consumer demand for customized and personalized products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Demand for products that are more complex to build and deliver</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–Smart factory floor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–Human-to-robot collaboration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Predictive maintenance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 Digital twins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 Augmented reality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Virtual reality</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 Digital performance management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SDG 7</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8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9</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12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13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–Advanced predictive maintenance can lead to enhanced equipment availability and throughput.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Remote maintenance can lead to lower operational</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costs.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Digital performance management and digital standard operating procedures result in enhanced operational efficiency.</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Factories of the future have smart, automated</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manufacturing.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extLst>
                  <a:ext uri="{0D108BD9-81ED-4DB2-BD59-A6C34878D82A}">
                    <a16:rowId xmlns:a16="http://schemas.microsoft.com/office/drawing/2014/main" val="3678865533"/>
                  </a:ext>
                </a:extLst>
              </a:tr>
              <a:tr h="1316922">
                <a:tc>
                  <a:txBody>
                    <a:bodyPr/>
                    <a:lstStyle/>
                    <a:p>
                      <a:pPr algn="l" fontAlgn="ctr"/>
                      <a:r>
                        <a:rPr lang="en-US" sz="1100" b="1" u="none" strike="noStrike">
                          <a:effectLst/>
                          <a:latin typeface="Calibri" panose="020F0502020204030204" pitchFamily="34" charset="0"/>
                          <a:cs typeface="Calibri" panose="020F0502020204030204" pitchFamily="34" charset="0"/>
                        </a:rPr>
                        <a:t>Transportation</a:t>
                      </a:r>
                      <a:endParaRPr lang="en-US" sz="1100" b="1" i="0" u="none" strike="noStrike">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Autonomous driving and a connected </a:t>
                      </a:r>
                      <a:r>
                        <a:rPr lang="en-US" sz="1100" u="none" strike="noStrike" dirty="0" err="1">
                          <a:effectLst/>
                          <a:latin typeface="Calibri" panose="020F0502020204030204" pitchFamily="34" charset="0"/>
                          <a:cs typeface="Calibri" panose="020F0502020204030204" pitchFamily="34" charset="0"/>
                        </a:rPr>
                        <a:t>traveller</a:t>
                      </a:r>
                      <a:r>
                        <a:rPr lang="en-US" sz="1100" u="none" strike="noStrike" dirty="0">
                          <a:effectLst/>
                          <a:latin typeface="Calibri" panose="020F0502020204030204" pitchFamily="34" charset="0"/>
                          <a:cs typeface="Calibri" panose="020F0502020204030204" pitchFamily="34" charset="0"/>
                        </a:rPr>
                        <a:t> with telematics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Car sharing and changing commuter habits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Electric mobility with the green agenda</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Digital vehicle ecosystem</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Infotainment on the move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Urbanization and </a:t>
                      </a:r>
                      <a:r>
                        <a:rPr lang="en-US" sz="1100" u="none" strike="noStrike" dirty="0" err="1">
                          <a:effectLst/>
                          <a:latin typeface="Calibri" panose="020F0502020204030204" pitchFamily="34" charset="0"/>
                          <a:cs typeface="Calibri" panose="020F0502020204030204" pitchFamily="34" charset="0"/>
                        </a:rPr>
                        <a:t>intermodality</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Environmental awareness and public spaces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Urban lifestyle and growing expectations on public transport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Digital twin (predictive maintenance)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 High-density platooning and automation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Smart traffic control with prioritization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Remote vehicle health monitoring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Massive media car infotainment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Airborne taxis </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Vehicle-to-vehicle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SDG 3</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7</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9</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11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a:effectLst/>
                          <a:latin typeface="Calibri" panose="020F0502020204030204" pitchFamily="34" charset="0"/>
                          <a:cs typeface="Calibri" panose="020F0502020204030204" pitchFamily="34" charset="0"/>
                        </a:rPr>
                        <a:t>– Autonomous mobility as a reality leads to enhanced</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individual productivity (less time spent on driving).</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Green and sustainable mobility reduces environmental impacts.</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2499" marR="2499" marT="2499" marB="0" anchor="ctr"/>
                </a:tc>
                <a:extLst>
                  <a:ext uri="{0D108BD9-81ED-4DB2-BD59-A6C34878D82A}">
                    <a16:rowId xmlns:a16="http://schemas.microsoft.com/office/drawing/2014/main" val="1663035586"/>
                  </a:ext>
                </a:extLst>
              </a:tr>
              <a:tr h="1152644">
                <a:tc>
                  <a:txBody>
                    <a:bodyPr/>
                    <a:lstStyle/>
                    <a:p>
                      <a:pPr algn="l" fontAlgn="ctr"/>
                      <a:r>
                        <a:rPr lang="en-US" sz="1100" b="1" u="none" strike="noStrike">
                          <a:effectLst/>
                          <a:latin typeface="Calibri" panose="020F0502020204030204" pitchFamily="34" charset="0"/>
                          <a:cs typeface="Calibri" panose="020F0502020204030204" pitchFamily="34" charset="0"/>
                        </a:rPr>
                        <a:t>Healthcare</a:t>
                      </a:r>
                      <a:endParaRPr lang="en-US" sz="1100" b="1" i="0" u="none" strike="noStrike">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a:effectLst/>
                          <a:latin typeface="Calibri" panose="020F0502020204030204" pitchFamily="34" charset="0"/>
                          <a:cs typeface="Calibri" panose="020F0502020204030204" pitchFamily="34" charset="0"/>
                        </a:rPr>
                        <a:t>– Increasing consumer attention on well-being</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Increasing cost to meet socio-demographic changes</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Increasing demand on quality, patient safety and data storage</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Changing consumer behaviour, freedom of choice and alternative service providers</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a:effectLst/>
                          <a:latin typeface="Calibri" panose="020F0502020204030204" pitchFamily="34" charset="0"/>
                          <a:cs typeface="Calibri" panose="020F0502020204030204" pitchFamily="34" charset="0"/>
                        </a:rPr>
                        <a:t>– Remote patient monitoring</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Internet of medical skills/remote surgery</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Image transfer</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AR/VR-enabled healthcare</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Disease management</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Wearables and ingestibles</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Drone-enabled medical service delivery</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SDG 3</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4</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5</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8</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m-Health (mobile health) and the wider introduction</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of telemedicine result in increased accessibility to quality healthcare.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Preventive healthcare measures (wearables and </a:t>
                      </a:r>
                      <a:r>
                        <a:rPr lang="en-US" sz="1100" u="none" strike="noStrike" dirty="0" err="1">
                          <a:effectLst/>
                          <a:latin typeface="Calibri" panose="020F0502020204030204" pitchFamily="34" charset="0"/>
                          <a:cs typeface="Calibri" panose="020F0502020204030204" pitchFamily="34" charset="0"/>
                        </a:rPr>
                        <a:t>ingestibles</a:t>
                      </a:r>
                      <a:r>
                        <a:rPr lang="en-US" sz="1100" u="none" strike="noStrike" dirty="0">
                          <a:effectLst/>
                          <a:latin typeface="Calibri" panose="020F0502020204030204" pitchFamily="34" charset="0"/>
                          <a:cs typeface="Calibri" panose="020F0502020204030204" pitchFamily="34" charset="0"/>
                        </a:rPr>
                        <a:t>) lead to decreased long-term healthcare costs.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extLst>
                  <a:ext uri="{0D108BD9-81ED-4DB2-BD59-A6C34878D82A}">
                    <a16:rowId xmlns:a16="http://schemas.microsoft.com/office/drawing/2014/main" val="157882048"/>
                  </a:ext>
                </a:extLst>
              </a:tr>
              <a:tr h="1481200">
                <a:tc>
                  <a:txBody>
                    <a:bodyPr/>
                    <a:lstStyle/>
                    <a:p>
                      <a:pPr algn="l" fontAlgn="ctr"/>
                      <a:r>
                        <a:rPr lang="en-US" sz="1100" b="1" u="none" strike="noStrike" dirty="0">
                          <a:effectLst/>
                          <a:latin typeface="Calibri" panose="020F0502020204030204" pitchFamily="34" charset="0"/>
                          <a:cs typeface="Calibri" panose="020F0502020204030204" pitchFamily="34" charset="0"/>
                        </a:rPr>
                        <a:t>Financial</a:t>
                      </a:r>
                      <a:br>
                        <a:rPr lang="en-US" sz="1100" b="1" u="none" strike="noStrike" dirty="0">
                          <a:effectLst/>
                          <a:latin typeface="Calibri" panose="020F0502020204030204" pitchFamily="34" charset="0"/>
                          <a:cs typeface="Calibri" panose="020F0502020204030204" pitchFamily="34" charset="0"/>
                        </a:rPr>
                      </a:br>
                      <a:r>
                        <a:rPr lang="en-US" sz="1100" b="1" u="none" strike="noStrike" dirty="0">
                          <a:effectLst/>
                          <a:latin typeface="Calibri" panose="020F0502020204030204" pitchFamily="34" charset="0"/>
                          <a:cs typeface="Calibri" panose="020F0502020204030204" pitchFamily="34" charset="0"/>
                        </a:rPr>
                        <a:t>services</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a:effectLst/>
                          <a:latin typeface="Calibri" panose="020F0502020204030204" pitchFamily="34" charset="0"/>
                          <a:cs typeface="Calibri" panose="020F0502020204030204" pitchFamily="34" charset="0"/>
                        </a:rPr>
                        <a:t>Disruption from fintech (technology used</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to support financial services) due to online payments, e-wallets, etc.</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Challenging customer relations with online/ mobile transactions and customized financial solutions</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 Structural changes: state involvement, protectionism and fiscal measures</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Mobile banking: </a:t>
                      </a:r>
                      <a:r>
                        <a:rPr lang="en-US" sz="1100" u="none" strike="noStrike" dirty="0" err="1">
                          <a:effectLst/>
                          <a:latin typeface="Calibri" panose="020F0502020204030204" pitchFamily="34" charset="0"/>
                          <a:cs typeface="Calibri" panose="020F0502020204030204" pitchFamily="34" charset="0"/>
                        </a:rPr>
                        <a:t>centre</a:t>
                      </a:r>
                      <a:r>
                        <a:rPr lang="en-US" sz="1100" u="none" strike="noStrike" dirty="0">
                          <a:effectLst/>
                          <a:latin typeface="Calibri" panose="020F0502020204030204" pitchFamily="34" charset="0"/>
                          <a:cs typeface="Calibri" panose="020F0502020204030204" pitchFamily="34" charset="0"/>
                        </a:rPr>
                        <a:t> of all banking</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transactions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Wearables for payment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Virtual personalized financial advisory</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Internet of moving things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Digital deposits, payments and </a:t>
                      </a:r>
                      <a:r>
                        <a:rPr lang="en-US" sz="1100" u="none" strike="noStrike" dirty="0" err="1">
                          <a:effectLst/>
                          <a:latin typeface="Calibri" panose="020F0502020204030204" pitchFamily="34" charset="0"/>
                          <a:cs typeface="Calibri" panose="020F0502020204030204" pitchFamily="34" charset="0"/>
                        </a:rPr>
                        <a:t>peerto</a:t>
                      </a:r>
                      <a:r>
                        <a:rPr lang="en-US" sz="1100" u="none" strike="noStrike" dirty="0">
                          <a:effectLst/>
                          <a:latin typeface="Calibri" panose="020F0502020204030204" pitchFamily="34" charset="0"/>
                          <a:cs typeface="Calibri" panose="020F0502020204030204" pitchFamily="34" charset="0"/>
                        </a:rPr>
                        <a:t>-peer lending</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Mobile as a digital wallet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Remote teller</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a:effectLst/>
                          <a:latin typeface="Calibri" panose="020F0502020204030204" pitchFamily="34" charset="0"/>
                          <a:cs typeface="Calibri" panose="020F0502020204030204" pitchFamily="34" charset="0"/>
                        </a:rPr>
                        <a:t>SDG 4</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5</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8</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9</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13</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2499" marR="2499" marT="249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Shorter settlement cycles in capital markets lead to enhanced economic activity.</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Virtual personalized services and all-in-one mobile wallets enhance the customer experience.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499" marR="2499" marT="2499" marB="0" anchor="ctr"/>
                </a:tc>
                <a:extLst>
                  <a:ext uri="{0D108BD9-81ED-4DB2-BD59-A6C34878D82A}">
                    <a16:rowId xmlns:a16="http://schemas.microsoft.com/office/drawing/2014/main" val="2654834421"/>
                  </a:ext>
                </a:extLst>
              </a:tr>
            </a:tbl>
          </a:graphicData>
        </a:graphic>
      </p:graphicFrame>
      <p:sp>
        <p:nvSpPr>
          <p:cNvPr id="11" name="TextBox 10">
            <a:extLst>
              <a:ext uri="{FF2B5EF4-FFF2-40B4-BE49-F238E27FC236}">
                <a16:creationId xmlns:a16="http://schemas.microsoft.com/office/drawing/2014/main" id="{B50BD7DB-823B-4D43-9FE9-676A8AA567EA}"/>
              </a:ext>
            </a:extLst>
          </p:cNvPr>
          <p:cNvSpPr txBox="1"/>
          <p:nvPr/>
        </p:nvSpPr>
        <p:spPr>
          <a:xfrm>
            <a:off x="0" y="67377"/>
            <a:ext cx="11290434" cy="447880"/>
          </a:xfrm>
          <a:prstGeom prst="rect">
            <a:avLst/>
          </a:prstGeom>
          <a:noFill/>
        </p:spPr>
        <p:txBody>
          <a:bodyPr wrap="square">
            <a:spAutoFit/>
          </a:bodyPr>
          <a:lstStyle/>
          <a:p>
            <a:pPr defTabSz="914400">
              <a:lnSpc>
                <a:spcPct val="90000"/>
              </a:lnSpc>
              <a:spcBef>
                <a:spcPct val="0"/>
              </a:spcBef>
            </a:pPr>
            <a:r>
              <a:rPr lang="en-US" sz="2500" b="1" dirty="0">
                <a:solidFill>
                  <a:sysClr val="windowText" lastClr="000000"/>
                </a:solidFill>
                <a:latin typeface="MTN Brighter Sans"/>
                <a:ea typeface="+mj-ea"/>
                <a:cs typeface="+mj-cs"/>
              </a:rPr>
              <a:t>Value Addition of 5G to industries and the society </a:t>
            </a:r>
          </a:p>
        </p:txBody>
      </p:sp>
    </p:spTree>
    <p:extLst>
      <p:ext uri="{BB962C8B-B14F-4D97-AF65-F5344CB8AC3E}">
        <p14:creationId xmlns:p14="http://schemas.microsoft.com/office/powerpoint/2010/main" val="399431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a:extLst>
              <a:ext uri="{FF2B5EF4-FFF2-40B4-BE49-F238E27FC236}">
                <a16:creationId xmlns:a16="http://schemas.microsoft.com/office/drawing/2014/main" id="{5CBB4DE8-8FB7-45E2-9BBD-F50AD5126E83}"/>
              </a:ext>
            </a:extLst>
          </p:cNvPr>
          <p:cNvGraphicFramePr>
            <a:graphicFrameLocks noGrp="1"/>
          </p:cNvGraphicFramePr>
          <p:nvPr>
            <p:extLst>
              <p:ext uri="{D42A27DB-BD31-4B8C-83A1-F6EECF244321}">
                <p14:modId xmlns:p14="http://schemas.microsoft.com/office/powerpoint/2010/main" val="1126854763"/>
              </p:ext>
            </p:extLst>
          </p:nvPr>
        </p:nvGraphicFramePr>
        <p:xfrm>
          <a:off x="154003" y="643466"/>
          <a:ext cx="11877576" cy="5356174"/>
        </p:xfrm>
        <a:graphic>
          <a:graphicData uri="http://schemas.openxmlformats.org/drawingml/2006/table">
            <a:tbl>
              <a:tblPr firstRow="1" bandRow="1">
                <a:tableStyleId>{5C22544A-7EE6-4342-B048-85BDC9FD1C3A}</a:tableStyleId>
              </a:tblPr>
              <a:tblGrid>
                <a:gridCol w="1395664">
                  <a:extLst>
                    <a:ext uri="{9D8B030D-6E8A-4147-A177-3AD203B41FA5}">
                      <a16:colId xmlns:a16="http://schemas.microsoft.com/office/drawing/2014/main" val="853221971"/>
                    </a:ext>
                  </a:extLst>
                </a:gridCol>
                <a:gridCol w="2695669">
                  <a:extLst>
                    <a:ext uri="{9D8B030D-6E8A-4147-A177-3AD203B41FA5}">
                      <a16:colId xmlns:a16="http://schemas.microsoft.com/office/drawing/2014/main" val="2326768072"/>
                    </a:ext>
                  </a:extLst>
                </a:gridCol>
                <a:gridCol w="3415703">
                  <a:extLst>
                    <a:ext uri="{9D8B030D-6E8A-4147-A177-3AD203B41FA5}">
                      <a16:colId xmlns:a16="http://schemas.microsoft.com/office/drawing/2014/main" val="976175064"/>
                    </a:ext>
                  </a:extLst>
                </a:gridCol>
                <a:gridCol w="1463982">
                  <a:extLst>
                    <a:ext uri="{9D8B030D-6E8A-4147-A177-3AD203B41FA5}">
                      <a16:colId xmlns:a16="http://schemas.microsoft.com/office/drawing/2014/main" val="1771961705"/>
                    </a:ext>
                  </a:extLst>
                </a:gridCol>
                <a:gridCol w="2906558">
                  <a:extLst>
                    <a:ext uri="{9D8B030D-6E8A-4147-A177-3AD203B41FA5}">
                      <a16:colId xmlns:a16="http://schemas.microsoft.com/office/drawing/2014/main" val="1599277534"/>
                    </a:ext>
                  </a:extLst>
                </a:gridCol>
              </a:tblGrid>
              <a:tr h="155589">
                <a:tc>
                  <a:txBody>
                    <a:bodyPr/>
                    <a:lstStyle/>
                    <a:p>
                      <a:pPr algn="ctr" fontAlgn="ctr"/>
                      <a:r>
                        <a:rPr lang="en-US" sz="1600" u="none" strike="noStrike" dirty="0">
                          <a:effectLst/>
                          <a:latin typeface="Calibri" panose="020F0502020204030204" pitchFamily="34" charset="0"/>
                          <a:cs typeface="Calibri" panose="020F0502020204030204" pitchFamily="34" charset="0"/>
                        </a:rPr>
                        <a:t>Industry sector</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Current Industry Trends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Sample use cases </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SDG impacted</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Transformation enabled by 5G</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extLst>
                  <a:ext uri="{0D108BD9-81ED-4DB2-BD59-A6C34878D82A}">
                    <a16:rowId xmlns:a16="http://schemas.microsoft.com/office/drawing/2014/main" val="4050081960"/>
                  </a:ext>
                </a:extLst>
              </a:tr>
              <a:tr h="1211160">
                <a:tc>
                  <a:txBody>
                    <a:bodyPr/>
                    <a:lstStyle/>
                    <a:p>
                      <a:pPr algn="l" fontAlgn="ctr"/>
                      <a:r>
                        <a:rPr lang="en-US" sz="1100" b="1" u="none" strike="noStrike" dirty="0">
                          <a:effectLst/>
                          <a:latin typeface="Calibri" panose="020F0502020204030204" pitchFamily="34" charset="0"/>
                          <a:cs typeface="Calibri" panose="020F0502020204030204" pitchFamily="34" charset="0"/>
                        </a:rPr>
                        <a:t>Retail</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Omni-channel retail strategies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Personalized retail experience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Growing culture of immediacy</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Increasing relevance of digital mobile</a:t>
                      </a:r>
                      <a:r>
                        <a:rPr lang="en-US" sz="1100" u="none" strike="noStrike" baseline="0" dirty="0">
                          <a:effectLst/>
                          <a:latin typeface="Calibri" panose="020F0502020204030204" pitchFamily="34" charset="0"/>
                          <a:cs typeface="Calibri" panose="020F0502020204030204" pitchFamily="34" charset="0"/>
                        </a:rPr>
                        <a:t> </a:t>
                      </a:r>
                      <a:r>
                        <a:rPr lang="en-US" sz="1100" u="none" strike="noStrike" dirty="0">
                          <a:effectLst/>
                          <a:latin typeface="Calibri" panose="020F0502020204030204" pitchFamily="34" charset="0"/>
                          <a:cs typeface="Calibri" panose="020F0502020204030204" pitchFamily="34" charset="0"/>
                        </a:rPr>
                        <a:t>wallets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Faster e-commerce</a:t>
                      </a:r>
                      <a:r>
                        <a:rPr lang="en-US" sz="1100" u="none" strike="noStrike" baseline="0" dirty="0">
                          <a:effectLst/>
                          <a:latin typeface="Calibri" panose="020F0502020204030204" pitchFamily="34" charset="0"/>
                          <a:cs typeface="Calibri" panose="020F0502020204030204" pitchFamily="34" charset="0"/>
                        </a:rPr>
                        <a:t> </a:t>
                      </a:r>
                      <a:r>
                        <a:rPr lang="en-US" sz="1100" u="none" strike="noStrike" dirty="0">
                          <a:effectLst/>
                          <a:latin typeface="Calibri" panose="020F0502020204030204" pitchFamily="34" charset="0"/>
                          <a:cs typeface="Calibri" panose="020F0502020204030204" pitchFamily="34" charset="0"/>
                        </a:rPr>
                        <a:t>shipping</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Rising subscription</a:t>
                      </a:r>
                    </a:p>
                    <a:p>
                      <a:pPr algn="l" fontAlgn="ctr"/>
                      <a:r>
                        <a:rPr lang="en-US" sz="1100" u="none" strike="noStrike" dirty="0">
                          <a:effectLst/>
                          <a:latin typeface="Calibri" panose="020F0502020204030204" pitchFamily="34" charset="0"/>
                          <a:cs typeface="Calibri" panose="020F0502020204030204" pitchFamily="34" charset="0"/>
                        </a:rPr>
                        <a:t>--</a:t>
                      </a:r>
                      <a:r>
                        <a:rPr lang="en-US" sz="1100" u="none" strike="noStrike" baseline="0" dirty="0">
                          <a:effectLst/>
                          <a:latin typeface="Calibri" panose="020F0502020204030204" pitchFamily="34" charset="0"/>
                          <a:cs typeface="Calibri" panose="020F0502020204030204" pitchFamily="34" charset="0"/>
                        </a:rPr>
                        <a:t> </a:t>
                      </a:r>
                      <a:r>
                        <a:rPr lang="en-US" sz="1100" u="none" strike="noStrike" dirty="0">
                          <a:effectLst/>
                          <a:latin typeface="Calibri" panose="020F0502020204030204" pitchFamily="34" charset="0"/>
                          <a:cs typeface="Calibri" panose="020F0502020204030204" pitchFamily="34" charset="0"/>
                        </a:rPr>
                        <a:t>e-commerce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Consumer 3D calls/ holograms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Consumer AR/MR</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Automated checkout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Layout optimizations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Smart customer relationship management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In-store personalized promotions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Inventory shrinking prevention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a:effectLst/>
                          <a:latin typeface="Calibri" panose="020F0502020204030204" pitchFamily="34" charset="0"/>
                          <a:cs typeface="Calibri" panose="020F0502020204030204" pitchFamily="34" charset="0"/>
                        </a:rPr>
                        <a:t>SDG 2</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3</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8</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12</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13</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Try-before-you-buy using AR/VR results in an enhanced consumer experience.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Customized in-store advertisements lead to</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increased sales.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extLst>
                  <a:ext uri="{0D108BD9-81ED-4DB2-BD59-A6C34878D82A}">
                    <a16:rowId xmlns:a16="http://schemas.microsoft.com/office/drawing/2014/main" val="930252583"/>
                  </a:ext>
                </a:extLst>
              </a:tr>
              <a:tr h="2135074">
                <a:tc>
                  <a:txBody>
                    <a:bodyPr/>
                    <a:lstStyle/>
                    <a:p>
                      <a:pPr algn="l" fontAlgn="ctr"/>
                      <a:r>
                        <a:rPr lang="en-US" sz="1100" b="1" u="none" strike="noStrike" dirty="0">
                          <a:effectLst/>
                          <a:latin typeface="Calibri" panose="020F0502020204030204" pitchFamily="34" charset="0"/>
                          <a:cs typeface="Calibri" panose="020F0502020204030204" pitchFamily="34" charset="0"/>
                        </a:rPr>
                        <a:t>Energy</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Electrification and renewable energy generation</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New decentralized business models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Structural shifts with increasingly retiring</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assets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Political and societal push for sustainable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energy systems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Production and transmission assets often located in remote locations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Need for improved customer engagement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Smart grid</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Drone monitoring capabilities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Smart energy management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Hazard and maintenance sensing</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Electric vehicles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Residential smart meters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Smart street lighting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SDG 7</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8</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9</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SDG 13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Smaller plants dependent on renewable energy and smart grids enhance reliability and availability.</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Demand-side integration with suppliers unlocks commercial opportunities for suppliers.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The digitization of gas networks leads to faster decision-making, minimizing potential</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losses.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extLst>
                  <a:ext uri="{0D108BD9-81ED-4DB2-BD59-A6C34878D82A}">
                    <a16:rowId xmlns:a16="http://schemas.microsoft.com/office/drawing/2014/main" val="2415255956"/>
                  </a:ext>
                </a:extLst>
              </a:tr>
              <a:tr h="1763921">
                <a:tc>
                  <a:txBody>
                    <a:bodyPr/>
                    <a:lstStyle/>
                    <a:p>
                      <a:pPr algn="l" fontAlgn="ctr"/>
                      <a:r>
                        <a:rPr lang="en-US" sz="1100" b="1" u="none" strike="noStrike" dirty="0">
                          <a:effectLst/>
                          <a:latin typeface="Calibri" panose="020F0502020204030204" pitchFamily="34" charset="0"/>
                          <a:cs typeface="Calibri" panose="020F0502020204030204" pitchFamily="34" charset="0"/>
                        </a:rPr>
                        <a:t>Entertainment/</a:t>
                      </a:r>
                      <a:br>
                        <a:rPr lang="en-US" sz="1100" b="1" u="none" strike="noStrike" dirty="0">
                          <a:effectLst/>
                          <a:latin typeface="Calibri" panose="020F0502020204030204" pitchFamily="34" charset="0"/>
                          <a:cs typeface="Calibri" panose="020F0502020204030204" pitchFamily="34" charset="0"/>
                        </a:rPr>
                      </a:br>
                      <a:r>
                        <a:rPr lang="en-US" sz="1100" b="1" u="none" strike="noStrike" dirty="0">
                          <a:effectLst/>
                          <a:latin typeface="Calibri" panose="020F0502020204030204" pitchFamily="34" charset="0"/>
                          <a:cs typeface="Calibri" panose="020F0502020204030204" pitchFamily="34" charset="0"/>
                        </a:rPr>
                        <a:t>media</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Consumers of content acting as content cocreators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Increasingly interactive and immersive forms of entertainment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A new sensory dimension to entertainment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Expansion of digital content through new</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platforms and market players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Ecosystem complexity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Immersive media applications (ultrahigh-definition, AR,</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VR)</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Live in-stadium experiences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Connected haptic suites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3D holographic displays</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Gaming (AR and cloud gaming)</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Home entertainment subscription for car</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In-venue media</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a:effectLst/>
                          <a:latin typeface="Calibri" panose="020F0502020204030204" pitchFamily="34" charset="0"/>
                          <a:cs typeface="Calibri" panose="020F0502020204030204" pitchFamily="34" charset="0"/>
                        </a:rPr>
                        <a:t>SDG 3</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4</a:t>
                      </a:r>
                      <a:br>
                        <a:rPr lang="en-US" sz="1100" u="none" strike="noStrike">
                          <a:effectLst/>
                          <a:latin typeface="Calibri" panose="020F0502020204030204" pitchFamily="34" charset="0"/>
                          <a:cs typeface="Calibri" panose="020F0502020204030204" pitchFamily="34" charset="0"/>
                        </a:rPr>
                      </a:br>
                      <a:r>
                        <a:rPr lang="en-US" sz="1100" u="none" strike="noStrike">
                          <a:effectLst/>
                          <a:latin typeface="Calibri" panose="020F0502020204030204" pitchFamily="34" charset="0"/>
                          <a:cs typeface="Calibri" panose="020F0502020204030204" pitchFamily="34" charset="0"/>
                        </a:rPr>
                        <a:t>SDG 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2179" marR="2179" marT="2179" marB="0" anchor="ctr"/>
                </a:tc>
                <a:tc>
                  <a:txBody>
                    <a:bodyPr/>
                    <a:lstStyle/>
                    <a:p>
                      <a:pPr algn="l" fontAlgn="ctr"/>
                      <a:r>
                        <a:rPr lang="en-US" sz="1100" u="none" strike="noStrike" dirty="0">
                          <a:effectLst/>
                          <a:latin typeface="Calibri" panose="020F0502020204030204" pitchFamily="34" charset="0"/>
                          <a:cs typeface="Calibri" panose="020F0502020204030204" pitchFamily="34" charset="0"/>
                        </a:rPr>
                        <a:t>– Content-</a:t>
                      </a:r>
                      <a:r>
                        <a:rPr lang="en-US" sz="1100" u="none" strike="noStrike" dirty="0" err="1">
                          <a:effectLst/>
                          <a:latin typeface="Calibri" panose="020F0502020204030204" pitchFamily="34" charset="0"/>
                          <a:cs typeface="Calibri" panose="020F0502020204030204" pitchFamily="34" charset="0"/>
                        </a:rPr>
                        <a:t>fuelled</a:t>
                      </a:r>
                      <a:r>
                        <a:rPr lang="en-US" sz="1100" u="none" strike="noStrike" dirty="0">
                          <a:effectLst/>
                          <a:latin typeface="Calibri" panose="020F0502020204030204" pitchFamily="34" charset="0"/>
                          <a:cs typeface="Calibri" panose="020F0502020204030204" pitchFamily="34" charset="0"/>
                        </a:rPr>
                        <a:t> interactions igniting</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emotional connections lead to increased customer expenditure.</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The consumer as content co-creator results in</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increased consumer engagement.</a:t>
                      </a:r>
                      <a:br>
                        <a:rPr lang="en-US" sz="1100" u="none" strike="noStrike" dirty="0">
                          <a:effectLst/>
                          <a:latin typeface="Calibri" panose="020F0502020204030204" pitchFamily="34" charset="0"/>
                          <a:cs typeface="Calibri" panose="020F0502020204030204" pitchFamily="34" charset="0"/>
                        </a:rPr>
                      </a:br>
                      <a:r>
                        <a:rPr lang="en-US" sz="1100" u="none" strike="noStrike" dirty="0">
                          <a:effectLst/>
                          <a:latin typeface="Calibri" panose="020F0502020204030204" pitchFamily="34" charset="0"/>
                          <a:cs typeface="Calibri" panose="020F0502020204030204" pitchFamily="34" charset="0"/>
                        </a:rPr>
                        <a:t>– Gamification is induced in other industries.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2179" marR="2179" marT="2179" marB="0" anchor="ctr"/>
                </a:tc>
                <a:extLst>
                  <a:ext uri="{0D108BD9-81ED-4DB2-BD59-A6C34878D82A}">
                    <a16:rowId xmlns:a16="http://schemas.microsoft.com/office/drawing/2014/main" val="2752198556"/>
                  </a:ext>
                </a:extLst>
              </a:tr>
            </a:tbl>
          </a:graphicData>
        </a:graphic>
      </p:graphicFrame>
      <p:sp>
        <p:nvSpPr>
          <p:cNvPr id="8" name="TextBox 7">
            <a:extLst>
              <a:ext uri="{FF2B5EF4-FFF2-40B4-BE49-F238E27FC236}">
                <a16:creationId xmlns:a16="http://schemas.microsoft.com/office/drawing/2014/main" id="{3AD9DB28-33DA-4DA7-8863-DDBC8D0AD05F}"/>
              </a:ext>
            </a:extLst>
          </p:cNvPr>
          <p:cNvSpPr txBox="1"/>
          <p:nvPr/>
        </p:nvSpPr>
        <p:spPr>
          <a:xfrm>
            <a:off x="0" y="67377"/>
            <a:ext cx="11290434" cy="447880"/>
          </a:xfrm>
          <a:prstGeom prst="rect">
            <a:avLst/>
          </a:prstGeom>
          <a:noFill/>
        </p:spPr>
        <p:txBody>
          <a:bodyPr wrap="square">
            <a:spAutoFit/>
          </a:bodyPr>
          <a:lstStyle/>
          <a:p>
            <a:pPr defTabSz="914400">
              <a:lnSpc>
                <a:spcPct val="90000"/>
              </a:lnSpc>
              <a:spcBef>
                <a:spcPct val="0"/>
              </a:spcBef>
            </a:pPr>
            <a:r>
              <a:rPr lang="en-US" sz="2500" b="1" dirty="0">
                <a:solidFill>
                  <a:sysClr val="windowText" lastClr="000000"/>
                </a:solidFill>
                <a:latin typeface="MTN Brighter Sans"/>
                <a:ea typeface="+mj-ea"/>
                <a:cs typeface="+mj-cs"/>
              </a:rPr>
              <a:t>Value Addition of 5G to industries and the society </a:t>
            </a:r>
          </a:p>
        </p:txBody>
      </p:sp>
      <p:sp>
        <p:nvSpPr>
          <p:cNvPr id="10" name="TextBox 9">
            <a:extLst>
              <a:ext uri="{FF2B5EF4-FFF2-40B4-BE49-F238E27FC236}">
                <a16:creationId xmlns:a16="http://schemas.microsoft.com/office/drawing/2014/main" id="{6ED63D5C-463B-4951-94F2-96B309057511}"/>
              </a:ext>
            </a:extLst>
          </p:cNvPr>
          <p:cNvSpPr txBox="1"/>
          <p:nvPr/>
        </p:nvSpPr>
        <p:spPr>
          <a:xfrm>
            <a:off x="10732169" y="6246796"/>
            <a:ext cx="1183907" cy="215444"/>
          </a:xfrm>
          <a:prstGeom prst="rect">
            <a:avLst/>
          </a:prstGeom>
          <a:noFill/>
        </p:spPr>
        <p:txBody>
          <a:bodyPr wrap="square">
            <a:spAutoFit/>
          </a:bodyPr>
          <a:lstStyle/>
          <a:p>
            <a:r>
              <a:rPr lang="en-US" sz="800" dirty="0">
                <a:solidFill>
                  <a:prstClr val="black"/>
                </a:solidFill>
                <a:latin typeface="MTN Brighter Sans Light"/>
              </a:rPr>
              <a:t>Source: ITU, 2018.</a:t>
            </a:r>
          </a:p>
        </p:txBody>
      </p:sp>
    </p:spTree>
    <p:extLst>
      <p:ext uri="{BB962C8B-B14F-4D97-AF65-F5344CB8AC3E}">
        <p14:creationId xmlns:p14="http://schemas.microsoft.com/office/powerpoint/2010/main" val="4179690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215.5"/>
  <p:tag name="ADV_LEFT" val="25.25"/>
  <p:tag name="ADV_HEIGHT" val="281.25"/>
  <p:tag name="ADV_WIDTH" val="491.25"/>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988</TotalTime>
  <Words>2041</Words>
  <Application>Microsoft Office PowerPoint</Application>
  <PresentationFormat>Widescreen</PresentationFormat>
  <Paragraphs>177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Georgia</vt:lpstr>
      <vt:lpstr>MTN Brighter Sans</vt:lpstr>
      <vt:lpstr>MTN Brighter Sans Light</vt:lpstr>
      <vt:lpstr>Tw Cen MT</vt:lpstr>
      <vt:lpstr>Univers 45 Light</vt:lpstr>
      <vt:lpstr>Droplet</vt:lpstr>
      <vt:lpstr>Value addition of 5g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5G will create Value Across Industries, societies and opportunities for Entrepreneurs </dc:title>
  <dc:creator>Dolapo Adeniji-Adele [ MTN Nigeria ]</dc:creator>
  <cp:lastModifiedBy>Dolapo Adeniji-Adele [ MTN Nigeria ]</cp:lastModifiedBy>
  <cp:revision>67</cp:revision>
  <dcterms:created xsi:type="dcterms:W3CDTF">2022-08-12T14:32:34Z</dcterms:created>
  <dcterms:modified xsi:type="dcterms:W3CDTF">2022-08-13T07:01:20Z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310d7d-6047-4ff9-b5ce-71e5a0ff4d2b_Enabled">
    <vt:lpwstr>true</vt:lpwstr>
  </property>
  <property fmtid="{D5CDD505-2E9C-101B-9397-08002B2CF9AE}" pid="3" name="MSIP_Label_b4310d7d-6047-4ff9-b5ce-71e5a0ff4d2b_SetDate">
    <vt:lpwstr>2022-08-13T07:01:20Z</vt:lpwstr>
  </property>
  <property fmtid="{D5CDD505-2E9C-101B-9397-08002B2CF9AE}" pid="4" name="MSIP_Label_b4310d7d-6047-4ff9-b5ce-71e5a0ff4d2b_Method">
    <vt:lpwstr>Privileged</vt:lpwstr>
  </property>
  <property fmtid="{D5CDD505-2E9C-101B-9397-08002B2CF9AE}" pid="5" name="MSIP_Label_b4310d7d-6047-4ff9-b5ce-71e5a0ff4d2b_Name">
    <vt:lpwstr>b4310d7d-6047-4ff9-b5ce-71e5a0ff4d2b</vt:lpwstr>
  </property>
  <property fmtid="{D5CDD505-2E9C-101B-9397-08002B2CF9AE}" pid="6" name="MSIP_Label_b4310d7d-6047-4ff9-b5ce-71e5a0ff4d2b_SiteId">
    <vt:lpwstr>c9b9cb50-3644-4db4-a267-fa84df2f4ceb</vt:lpwstr>
  </property>
  <property fmtid="{D5CDD505-2E9C-101B-9397-08002B2CF9AE}" pid="7" name="MSIP_Label_b4310d7d-6047-4ff9-b5ce-71e5a0ff4d2b_ActionId">
    <vt:lpwstr>c00a5230-e125-4895-940a-5b721826bf48</vt:lpwstr>
  </property>
  <property fmtid="{D5CDD505-2E9C-101B-9397-08002B2CF9AE}" pid="8" name="MSIP_Label_b4310d7d-6047-4ff9-b5ce-71e5a0ff4d2b_ContentBits">
    <vt:lpwstr>2</vt:lpwstr>
  </property>
</Properties>
</file>